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29" r:id="rId1"/>
  </p:sldMasterIdLst>
  <p:notesMasterIdLst>
    <p:notesMasterId r:id="rId27"/>
  </p:notesMasterIdLst>
  <p:handoutMasterIdLst>
    <p:handoutMasterId r:id="rId28"/>
  </p:handoutMasterIdLst>
  <p:sldIdLst>
    <p:sldId id="259" r:id="rId2"/>
    <p:sldId id="292" r:id="rId3"/>
    <p:sldId id="293" r:id="rId4"/>
    <p:sldId id="268" r:id="rId5"/>
    <p:sldId id="294" r:id="rId6"/>
    <p:sldId id="296" r:id="rId7"/>
    <p:sldId id="295" r:id="rId8"/>
    <p:sldId id="298" r:id="rId9"/>
    <p:sldId id="302" r:id="rId10"/>
    <p:sldId id="303" r:id="rId11"/>
    <p:sldId id="315" r:id="rId12"/>
    <p:sldId id="314" r:id="rId13"/>
    <p:sldId id="316" r:id="rId14"/>
    <p:sldId id="305" r:id="rId15"/>
    <p:sldId id="317" r:id="rId16"/>
    <p:sldId id="318" r:id="rId17"/>
    <p:sldId id="306" r:id="rId18"/>
    <p:sldId id="275" r:id="rId19"/>
    <p:sldId id="277" r:id="rId20"/>
    <p:sldId id="310" r:id="rId21"/>
    <p:sldId id="311" r:id="rId22"/>
    <p:sldId id="312" r:id="rId23"/>
    <p:sldId id="313" r:id="rId24"/>
    <p:sldId id="291" r:id="rId25"/>
    <p:sldId id="282"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5B1F"/>
    <a:srgbClr val="404040"/>
    <a:srgbClr val="65BDFF"/>
    <a:srgbClr val="FFFFFF"/>
    <a:srgbClr val="B3DEFF"/>
    <a:srgbClr val="0070C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85572" autoAdjust="0"/>
  </p:normalViewPr>
  <p:slideViewPr>
    <p:cSldViewPr>
      <p:cViewPr varScale="1">
        <p:scale>
          <a:sx n="106" d="100"/>
          <a:sy n="106" d="100"/>
        </p:scale>
        <p:origin x="1378" y="62"/>
      </p:cViewPr>
      <p:guideLst>
        <p:guide orient="horz" pos="2160"/>
        <p:guide pos="2880"/>
      </p:guideLst>
    </p:cSldViewPr>
  </p:slideViewPr>
  <p:notesTextViewPr>
    <p:cViewPr>
      <p:scale>
        <a:sx n="3" d="2"/>
        <a:sy n="3" d="2"/>
      </p:scale>
      <p:origin x="0" y="0"/>
    </p:cViewPr>
  </p:notesTextViewPr>
  <p:sorterViewPr>
    <p:cViewPr>
      <p:scale>
        <a:sx n="100" d="100"/>
        <a:sy n="100" d="100"/>
      </p:scale>
      <p:origin x="0" y="-618"/>
    </p:cViewPr>
  </p:sorterViewPr>
  <p:notesViewPr>
    <p:cSldViewPr>
      <p:cViewPr varScale="1">
        <p:scale>
          <a:sx n="66" d="100"/>
          <a:sy n="66" d="100"/>
        </p:scale>
        <p:origin x="-3187"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ネオ ネルル" userId="c9726d8967aee7e8" providerId="LiveId" clId="{5C8203CA-7E5F-4ED1-844D-5D482DF98895}"/>
    <pc:docChg chg="undo redo custSel addSld delSld modSld sldOrd modShowInfo">
      <pc:chgData name="ネオ ネルル" userId="c9726d8967aee7e8" providerId="LiveId" clId="{5C8203CA-7E5F-4ED1-844D-5D482DF98895}" dt="2022-01-04T03:09:18.927" v="24366" actId="165"/>
      <pc:docMkLst>
        <pc:docMk/>
      </pc:docMkLst>
      <pc:sldChg chg="mod modShow">
        <pc:chgData name="ネオ ネルル" userId="c9726d8967aee7e8" providerId="LiveId" clId="{5C8203CA-7E5F-4ED1-844D-5D482DF98895}" dt="2021-12-20T17:29:58.920" v="20314" actId="729"/>
        <pc:sldMkLst>
          <pc:docMk/>
          <pc:sldMk cId="4116851301" sldId="259"/>
        </pc:sldMkLst>
      </pc:sldChg>
      <pc:sldChg chg="del">
        <pc:chgData name="ネオ ネルル" userId="c9726d8967aee7e8" providerId="LiveId" clId="{5C8203CA-7E5F-4ED1-844D-5D482DF98895}" dt="2021-12-20T16:44:36.066" v="19020" actId="47"/>
        <pc:sldMkLst>
          <pc:docMk/>
          <pc:sldMk cId="1739317143" sldId="261"/>
        </pc:sldMkLst>
      </pc:sldChg>
      <pc:sldChg chg="mod modShow">
        <pc:chgData name="ネオ ネルル" userId="c9726d8967aee7e8" providerId="LiveId" clId="{5C8203CA-7E5F-4ED1-844D-5D482DF98895}" dt="2021-12-21T05:38:22.634" v="24168" actId="729"/>
        <pc:sldMkLst>
          <pc:docMk/>
          <pc:sldMk cId="1938611598" sldId="263"/>
        </pc:sldMkLst>
      </pc:sldChg>
      <pc:sldChg chg="mod modShow">
        <pc:chgData name="ネオ ネルル" userId="c9726d8967aee7e8" providerId="LiveId" clId="{5C8203CA-7E5F-4ED1-844D-5D482DF98895}" dt="2021-12-21T05:38:22.634" v="24168" actId="729"/>
        <pc:sldMkLst>
          <pc:docMk/>
          <pc:sldMk cId="612326102" sldId="264"/>
        </pc:sldMkLst>
      </pc:sldChg>
      <pc:sldChg chg="mod modShow">
        <pc:chgData name="ネオ ネルル" userId="c9726d8967aee7e8" providerId="LiveId" clId="{5C8203CA-7E5F-4ED1-844D-5D482DF98895}" dt="2021-12-21T05:38:22.634" v="24168" actId="729"/>
        <pc:sldMkLst>
          <pc:docMk/>
          <pc:sldMk cId="803916224" sldId="265"/>
        </pc:sldMkLst>
      </pc:sldChg>
      <pc:sldChg chg="addSp delSp modSp mod ord modNotesTx">
        <pc:chgData name="ネオ ネルル" userId="c9726d8967aee7e8" providerId="LiveId" clId="{5C8203CA-7E5F-4ED1-844D-5D482DF98895}" dt="2021-12-21T06:17:14.483" v="24362" actId="20577"/>
        <pc:sldMkLst>
          <pc:docMk/>
          <pc:sldMk cId="776919429" sldId="267"/>
        </pc:sldMkLst>
        <pc:spChg chg="mod">
          <ac:chgData name="ネオ ネルル" userId="c9726d8967aee7e8" providerId="LiveId" clId="{5C8203CA-7E5F-4ED1-844D-5D482DF98895}" dt="2021-12-20T14:41:53.713" v="13081" actId="403"/>
          <ac:spMkLst>
            <pc:docMk/>
            <pc:sldMk cId="776919429" sldId="267"/>
            <ac:spMk id="2" creationId="{00000000-0000-0000-0000-000000000000}"/>
          </ac:spMkLst>
        </pc:spChg>
        <pc:spChg chg="mod">
          <ac:chgData name="ネオ ネルル" userId="c9726d8967aee7e8" providerId="LiveId" clId="{5C8203CA-7E5F-4ED1-844D-5D482DF98895}" dt="2021-12-21T06:17:14.483" v="24362" actId="20577"/>
          <ac:spMkLst>
            <pc:docMk/>
            <pc:sldMk cId="776919429" sldId="267"/>
            <ac:spMk id="3" creationId="{00000000-0000-0000-0000-000000000000}"/>
          </ac:spMkLst>
        </pc:spChg>
        <pc:spChg chg="del">
          <ac:chgData name="ネオ ネルル" userId="c9726d8967aee7e8" providerId="LiveId" clId="{5C8203CA-7E5F-4ED1-844D-5D482DF98895}" dt="2021-12-20T03:03:17.999" v="6562" actId="478"/>
          <ac:spMkLst>
            <pc:docMk/>
            <pc:sldMk cId="776919429" sldId="267"/>
            <ac:spMk id="9" creationId="{D34E3B4E-7C2B-46E4-B1C7-569F7B1E0F04}"/>
          </ac:spMkLst>
        </pc:spChg>
        <pc:spChg chg="add mod">
          <ac:chgData name="ネオ ネルル" userId="c9726d8967aee7e8" providerId="LiveId" clId="{5C8203CA-7E5F-4ED1-844D-5D482DF98895}" dt="2021-12-20T03:13:45.913" v="6729" actId="1076"/>
          <ac:spMkLst>
            <pc:docMk/>
            <pc:sldMk cId="776919429" sldId="267"/>
            <ac:spMk id="10" creationId="{8157EF04-CC3E-4B63-BEBE-79ED00658D5A}"/>
          </ac:spMkLst>
        </pc:spChg>
        <pc:spChg chg="add mod">
          <ac:chgData name="ネオ ネルル" userId="c9726d8967aee7e8" providerId="LiveId" clId="{5C8203CA-7E5F-4ED1-844D-5D482DF98895}" dt="2021-12-20T03:13:45.913" v="6729" actId="1076"/>
          <ac:spMkLst>
            <pc:docMk/>
            <pc:sldMk cId="776919429" sldId="267"/>
            <ac:spMk id="11" creationId="{7C416DF7-E7FE-466D-B3B8-D247788257F5}"/>
          </ac:spMkLst>
        </pc:spChg>
        <pc:spChg chg="add mod">
          <ac:chgData name="ネオ ネルル" userId="c9726d8967aee7e8" providerId="LiveId" clId="{5C8203CA-7E5F-4ED1-844D-5D482DF98895}" dt="2021-12-20T03:13:45.913" v="6729" actId="1076"/>
          <ac:spMkLst>
            <pc:docMk/>
            <pc:sldMk cId="776919429" sldId="267"/>
            <ac:spMk id="12" creationId="{0AF1CE3A-C929-4A52-8D83-6AE68F3CACBB}"/>
          </ac:spMkLst>
        </pc:spChg>
        <pc:picChg chg="add del mod">
          <ac:chgData name="ネオ ネルル" userId="c9726d8967aee7e8" providerId="LiveId" clId="{5C8203CA-7E5F-4ED1-844D-5D482DF98895}" dt="2021-12-20T03:06:33.430" v="6631" actId="478"/>
          <ac:picMkLst>
            <pc:docMk/>
            <pc:sldMk cId="776919429" sldId="267"/>
            <ac:picMk id="7" creationId="{0FC28964-3E80-4335-865D-B0CBA8FBCEA1}"/>
          </ac:picMkLst>
        </pc:picChg>
        <pc:picChg chg="del">
          <ac:chgData name="ネオ ネルル" userId="c9726d8967aee7e8" providerId="LiveId" clId="{5C8203CA-7E5F-4ED1-844D-5D482DF98895}" dt="2021-12-20T03:03:15.184" v="6561" actId="478"/>
          <ac:picMkLst>
            <pc:docMk/>
            <pc:sldMk cId="776919429" sldId="267"/>
            <ac:picMk id="8" creationId="{99A578EA-706E-4CBC-A43F-EDA8596E943E}"/>
          </ac:picMkLst>
        </pc:picChg>
        <pc:cxnChg chg="add mod">
          <ac:chgData name="ネオ ネルル" userId="c9726d8967aee7e8" providerId="LiveId" clId="{5C8203CA-7E5F-4ED1-844D-5D482DF98895}" dt="2021-12-20T03:13:45.913" v="6729" actId="1076"/>
          <ac:cxnSpMkLst>
            <pc:docMk/>
            <pc:sldMk cId="776919429" sldId="267"/>
            <ac:cxnSpMk id="13" creationId="{615B32C3-5145-4C1B-9DF4-208399DD75E5}"/>
          </ac:cxnSpMkLst>
        </pc:cxnChg>
        <pc:cxnChg chg="add mod">
          <ac:chgData name="ネオ ネルル" userId="c9726d8967aee7e8" providerId="LiveId" clId="{5C8203CA-7E5F-4ED1-844D-5D482DF98895}" dt="2021-12-20T03:13:45.913" v="6729" actId="1076"/>
          <ac:cxnSpMkLst>
            <pc:docMk/>
            <pc:sldMk cId="776919429" sldId="267"/>
            <ac:cxnSpMk id="14" creationId="{047DDA08-C8D4-4E10-B751-E038008CA95B}"/>
          </ac:cxnSpMkLst>
        </pc:cxnChg>
      </pc:sldChg>
      <pc:sldChg chg="modSp mod ord modNotesTx">
        <pc:chgData name="ネオ ネルル" userId="c9726d8967aee7e8" providerId="LiveId" clId="{5C8203CA-7E5F-4ED1-844D-5D482DF98895}" dt="2021-12-20T17:52:00.945" v="20514" actId="20577"/>
        <pc:sldMkLst>
          <pc:docMk/>
          <pc:sldMk cId="3324139248" sldId="268"/>
        </pc:sldMkLst>
        <pc:spChg chg="mod">
          <ac:chgData name="ネオ ネルル" userId="c9726d8967aee7e8" providerId="LiveId" clId="{5C8203CA-7E5F-4ED1-844D-5D482DF98895}" dt="2021-12-20T17:51:56.847" v="20513" actId="20577"/>
          <ac:spMkLst>
            <pc:docMk/>
            <pc:sldMk cId="3324139248" sldId="268"/>
            <ac:spMk id="2" creationId="{00000000-0000-0000-0000-000000000000}"/>
          </ac:spMkLst>
        </pc:spChg>
        <pc:spChg chg="mod">
          <ac:chgData name="ネオ ネルル" userId="c9726d8967aee7e8" providerId="LiveId" clId="{5C8203CA-7E5F-4ED1-844D-5D482DF98895}" dt="2021-12-20T17:52:00.945" v="20514" actId="20577"/>
          <ac:spMkLst>
            <pc:docMk/>
            <pc:sldMk cId="3324139248" sldId="268"/>
            <ac:spMk id="3" creationId="{00000000-0000-0000-0000-000000000000}"/>
          </ac:spMkLst>
        </pc:spChg>
        <pc:spChg chg="mod">
          <ac:chgData name="ネオ ネルル" userId="c9726d8967aee7e8" providerId="LiveId" clId="{5C8203CA-7E5F-4ED1-844D-5D482DF98895}" dt="2021-12-20T17:51:52.104" v="20500" actId="403"/>
          <ac:spMkLst>
            <pc:docMk/>
            <pc:sldMk cId="3324139248" sldId="268"/>
            <ac:spMk id="6" creationId="{FF64C81F-EA41-409A-BDF4-2C4D29C2AB4D}"/>
          </ac:spMkLst>
        </pc:spChg>
      </pc:sldChg>
      <pc:sldChg chg="addSp delSp modSp mod modNotesTx">
        <pc:chgData name="ネオ ネルル" userId="c9726d8967aee7e8" providerId="LiveId" clId="{5C8203CA-7E5F-4ED1-844D-5D482DF98895}" dt="2021-12-21T06:17:02.720" v="24357" actId="20577"/>
        <pc:sldMkLst>
          <pc:docMk/>
          <pc:sldMk cId="4288858164" sldId="269"/>
        </pc:sldMkLst>
        <pc:spChg chg="mod">
          <ac:chgData name="ネオ ネルル" userId="c9726d8967aee7e8" providerId="LiveId" clId="{5C8203CA-7E5F-4ED1-844D-5D482DF98895}" dt="2021-12-21T06:17:02.720" v="24357" actId="20577"/>
          <ac:spMkLst>
            <pc:docMk/>
            <pc:sldMk cId="4288858164" sldId="269"/>
            <ac:spMk id="3" creationId="{00000000-0000-0000-0000-000000000000}"/>
          </ac:spMkLst>
        </pc:spChg>
        <pc:spChg chg="add del mod">
          <ac:chgData name="ネオ ネルル" userId="c9726d8967aee7e8" providerId="LiveId" clId="{5C8203CA-7E5F-4ED1-844D-5D482DF98895}" dt="2021-12-21T06:13:06.224" v="24351" actId="20577"/>
          <ac:spMkLst>
            <pc:docMk/>
            <pc:sldMk cId="4288858164" sldId="269"/>
            <ac:spMk id="5" creationId="{F751E5A7-AB4D-466C-A450-185CF5E08759}"/>
          </ac:spMkLst>
        </pc:spChg>
        <pc:spChg chg="mod">
          <ac:chgData name="ネオ ネルル" userId="c9726d8967aee7e8" providerId="LiveId" clId="{5C8203CA-7E5F-4ED1-844D-5D482DF98895}" dt="2021-12-20T16:55:06.165" v="19503" actId="208"/>
          <ac:spMkLst>
            <pc:docMk/>
            <pc:sldMk cId="4288858164" sldId="269"/>
            <ac:spMk id="6" creationId="{1EDFD400-D45D-456D-A084-81813E586592}"/>
          </ac:spMkLst>
        </pc:spChg>
        <pc:spChg chg="add del mod">
          <ac:chgData name="ネオ ネルル" userId="c9726d8967aee7e8" providerId="LiveId" clId="{5C8203CA-7E5F-4ED1-844D-5D482DF98895}" dt="2021-12-20T16:54:55.859" v="19501" actId="208"/>
          <ac:spMkLst>
            <pc:docMk/>
            <pc:sldMk cId="4288858164" sldId="269"/>
            <ac:spMk id="7" creationId="{BEB51550-1512-490F-A0AE-FB8F495E295D}"/>
          </ac:spMkLst>
        </pc:spChg>
        <pc:spChg chg="del">
          <ac:chgData name="ネオ ネルル" userId="c9726d8967aee7e8" providerId="LiveId" clId="{5C8203CA-7E5F-4ED1-844D-5D482DF98895}" dt="2021-12-20T02:54:14.650" v="6435" actId="478"/>
          <ac:spMkLst>
            <pc:docMk/>
            <pc:sldMk cId="4288858164" sldId="269"/>
            <ac:spMk id="8" creationId="{8F94BC2B-DB06-4EA6-93BD-65CFF6C3CA01}"/>
          </ac:spMkLst>
        </pc:spChg>
        <pc:spChg chg="add del mod">
          <ac:chgData name="ネオ ネルル" userId="c9726d8967aee7e8" providerId="LiveId" clId="{5C8203CA-7E5F-4ED1-844D-5D482DF98895}" dt="2021-12-20T03:11:40.334" v="6685" actId="478"/>
          <ac:spMkLst>
            <pc:docMk/>
            <pc:sldMk cId="4288858164" sldId="269"/>
            <ac:spMk id="13" creationId="{4DDDAB10-59A2-42E4-8B04-EC890CCA1137}"/>
          </ac:spMkLst>
        </pc:spChg>
        <pc:spChg chg="add mod">
          <ac:chgData name="ネオ ネルル" userId="c9726d8967aee7e8" providerId="LiveId" clId="{5C8203CA-7E5F-4ED1-844D-5D482DF98895}" dt="2021-12-21T05:29:23.336" v="24167" actId="1076"/>
          <ac:spMkLst>
            <pc:docMk/>
            <pc:sldMk cId="4288858164" sldId="269"/>
            <ac:spMk id="14" creationId="{4CDFC863-67BD-43D7-8A5D-E4BA6416917E}"/>
          </ac:spMkLst>
        </pc:spChg>
        <pc:picChg chg="add del mod">
          <ac:chgData name="ネオ ネルル" userId="c9726d8967aee7e8" providerId="LiveId" clId="{5C8203CA-7E5F-4ED1-844D-5D482DF98895}" dt="2021-12-20T03:11:37.567" v="6684" actId="478"/>
          <ac:picMkLst>
            <pc:docMk/>
            <pc:sldMk cId="4288858164" sldId="269"/>
            <ac:picMk id="10" creationId="{EF47F24E-E0A8-4E63-8C9B-40B007CC1DD8}"/>
          </ac:picMkLst>
        </pc:picChg>
        <pc:picChg chg="add mod modCrop">
          <ac:chgData name="ネオ ネルル" userId="c9726d8967aee7e8" providerId="LiveId" clId="{5C8203CA-7E5F-4ED1-844D-5D482DF98895}" dt="2021-12-21T06:16:37.146" v="24356" actId="732"/>
          <ac:picMkLst>
            <pc:docMk/>
            <pc:sldMk cId="4288858164" sldId="269"/>
            <ac:picMk id="12" creationId="{06718DD5-6E57-4C61-A512-6B2A91AC7201}"/>
          </ac:picMkLst>
        </pc:picChg>
      </pc:sldChg>
      <pc:sldChg chg="addSp delSp modSp add mod modNotesTx">
        <pc:chgData name="ネオ ネルル" userId="c9726d8967aee7e8" providerId="LiveId" clId="{5C8203CA-7E5F-4ED1-844D-5D482DF98895}" dt="2022-01-04T03:09:18.927" v="24366" actId="165"/>
        <pc:sldMkLst>
          <pc:docMk/>
          <pc:sldMk cId="1478136863" sldId="270"/>
        </pc:sldMkLst>
        <pc:spChg chg="mod">
          <ac:chgData name="ネオ ネルル" userId="c9726d8967aee7e8" providerId="LiveId" clId="{5C8203CA-7E5F-4ED1-844D-5D482DF98895}" dt="2021-12-20T14:41:59.097" v="13083" actId="403"/>
          <ac:spMkLst>
            <pc:docMk/>
            <pc:sldMk cId="1478136863" sldId="270"/>
            <ac:spMk id="2" creationId="{00000000-0000-0000-0000-000000000000}"/>
          </ac:spMkLst>
        </pc:spChg>
        <pc:spChg chg="mod">
          <ac:chgData name="ネオ ネルル" userId="c9726d8967aee7e8" providerId="LiveId" clId="{5C8203CA-7E5F-4ED1-844D-5D482DF98895}" dt="2021-12-20T18:27:33.408" v="21315" actId="20577"/>
          <ac:spMkLst>
            <pc:docMk/>
            <pc:sldMk cId="1478136863" sldId="270"/>
            <ac:spMk id="3" creationId="{00000000-0000-0000-0000-000000000000}"/>
          </ac:spMkLst>
        </pc:spChg>
        <pc:spChg chg="add del">
          <ac:chgData name="ネオ ネルル" userId="c9726d8967aee7e8" providerId="LiveId" clId="{5C8203CA-7E5F-4ED1-844D-5D482DF98895}" dt="2021-12-18T04:26:23.184" v="40" actId="478"/>
          <ac:spMkLst>
            <pc:docMk/>
            <pc:sldMk cId="1478136863" sldId="270"/>
            <ac:spMk id="6" creationId="{FF64C81F-EA41-409A-BDF4-2C4D29C2AB4D}"/>
          </ac:spMkLst>
        </pc:spChg>
        <pc:spChg chg="add mod topLvl">
          <ac:chgData name="ネオ ネルル" userId="c9726d8967aee7e8" providerId="LiveId" clId="{5C8203CA-7E5F-4ED1-844D-5D482DF98895}" dt="2022-01-04T03:09:18.927" v="24366" actId="165"/>
          <ac:spMkLst>
            <pc:docMk/>
            <pc:sldMk cId="1478136863" sldId="270"/>
            <ac:spMk id="8" creationId="{639C3B3B-CE04-4401-B58E-3C4C4BDDA4AF}"/>
          </ac:spMkLst>
        </pc:spChg>
        <pc:spChg chg="add mod topLvl">
          <ac:chgData name="ネオ ネルル" userId="c9726d8967aee7e8" providerId="LiveId" clId="{5C8203CA-7E5F-4ED1-844D-5D482DF98895}" dt="2022-01-04T03:07:29.720" v="24363" actId="165"/>
          <ac:spMkLst>
            <pc:docMk/>
            <pc:sldMk cId="1478136863" sldId="270"/>
            <ac:spMk id="9" creationId="{D35A7A02-6E32-445B-BC9B-9F70896E18BD}"/>
          </ac:spMkLst>
        </pc:spChg>
        <pc:spChg chg="add mod topLvl">
          <ac:chgData name="ネオ ネルル" userId="c9726d8967aee7e8" providerId="LiveId" clId="{5C8203CA-7E5F-4ED1-844D-5D482DF98895}" dt="2022-01-04T03:07:29.720" v="24363" actId="165"/>
          <ac:spMkLst>
            <pc:docMk/>
            <pc:sldMk cId="1478136863" sldId="270"/>
            <ac:spMk id="12" creationId="{1CABEAC8-B125-4D94-A528-23AF0941DD6D}"/>
          </ac:spMkLst>
        </pc:spChg>
        <pc:grpChg chg="add del mod">
          <ac:chgData name="ネオ ネルル" userId="c9726d8967aee7e8" providerId="LiveId" clId="{5C8203CA-7E5F-4ED1-844D-5D482DF98895}" dt="2022-01-04T03:07:29.720" v="24363" actId="165"/>
          <ac:grpSpMkLst>
            <pc:docMk/>
            <pc:sldMk cId="1478136863" sldId="270"/>
            <ac:grpSpMk id="13" creationId="{CA1CD8E2-ACA0-4BED-A3ED-257F41A3D41C}"/>
          </ac:grpSpMkLst>
        </pc:grpChg>
        <pc:grpChg chg="add del mod">
          <ac:chgData name="ネオ ネルル" userId="c9726d8967aee7e8" providerId="LiveId" clId="{5C8203CA-7E5F-4ED1-844D-5D482DF98895}" dt="2022-01-04T03:09:18.927" v="24366" actId="165"/>
          <ac:grpSpMkLst>
            <pc:docMk/>
            <pc:sldMk cId="1478136863" sldId="270"/>
            <ac:grpSpMk id="14" creationId="{D8D8CA7E-12CC-42E8-A739-1CD485825EB4}"/>
          </ac:grpSpMkLst>
        </pc:grpChg>
        <pc:picChg chg="add mod topLvl">
          <ac:chgData name="ネオ ネルル" userId="c9726d8967aee7e8" providerId="LiveId" clId="{5C8203CA-7E5F-4ED1-844D-5D482DF98895}" dt="2022-01-04T03:07:29.720" v="24363" actId="165"/>
          <ac:picMkLst>
            <pc:docMk/>
            <pc:sldMk cId="1478136863" sldId="270"/>
            <ac:picMk id="6" creationId="{2968F228-05FF-4F77-86CA-070B62844B5C}"/>
          </ac:picMkLst>
        </pc:picChg>
        <pc:picChg chg="add mod topLvl modCrop">
          <ac:chgData name="ネオ ネルル" userId="c9726d8967aee7e8" providerId="LiveId" clId="{5C8203CA-7E5F-4ED1-844D-5D482DF98895}" dt="2022-01-04T03:09:18.927" v="24366" actId="165"/>
          <ac:picMkLst>
            <pc:docMk/>
            <pc:sldMk cId="1478136863" sldId="270"/>
            <ac:picMk id="7" creationId="{880B3B87-BCD3-4B76-B2FA-DF28885C7319}"/>
          </ac:picMkLst>
        </pc:picChg>
        <pc:picChg chg="add del mod">
          <ac:chgData name="ネオ ネルル" userId="c9726d8967aee7e8" providerId="LiveId" clId="{5C8203CA-7E5F-4ED1-844D-5D482DF98895}" dt="2021-12-20T18:15:05.025" v="20786" actId="478"/>
          <ac:picMkLst>
            <pc:docMk/>
            <pc:sldMk cId="1478136863" sldId="270"/>
            <ac:picMk id="10" creationId="{F6972DE7-3A2C-49A9-88A3-9DF6426110B8}"/>
          </ac:picMkLst>
        </pc:picChg>
        <pc:picChg chg="add del mod">
          <ac:chgData name="ネオ ネルル" userId="c9726d8967aee7e8" providerId="LiveId" clId="{5C8203CA-7E5F-4ED1-844D-5D482DF98895}" dt="2021-12-20T18:14:56.341" v="20784"/>
          <ac:picMkLst>
            <pc:docMk/>
            <pc:sldMk cId="1478136863" sldId="270"/>
            <ac:picMk id="11" creationId="{B5931227-3483-4850-911E-2BF9084B57ED}"/>
          </ac:picMkLst>
        </pc:picChg>
      </pc:sldChg>
      <pc:sldChg chg="addSp delSp modSp add mod modNotesTx">
        <pc:chgData name="ネオ ネルル" userId="c9726d8967aee7e8" providerId="LiveId" clId="{5C8203CA-7E5F-4ED1-844D-5D482DF98895}" dt="2021-12-21T04:58:58.357" v="24166" actId="20577"/>
        <pc:sldMkLst>
          <pc:docMk/>
          <pc:sldMk cId="4203085140" sldId="271"/>
        </pc:sldMkLst>
        <pc:spChg chg="mod">
          <ac:chgData name="ネオ ネルル" userId="c9726d8967aee7e8" providerId="LiveId" clId="{5C8203CA-7E5F-4ED1-844D-5D482DF98895}" dt="2021-12-20T14:42:05.648" v="13085" actId="403"/>
          <ac:spMkLst>
            <pc:docMk/>
            <pc:sldMk cId="4203085140" sldId="271"/>
            <ac:spMk id="2" creationId="{00000000-0000-0000-0000-000000000000}"/>
          </ac:spMkLst>
        </pc:spChg>
        <pc:spChg chg="mod">
          <ac:chgData name="ネオ ネルル" userId="c9726d8967aee7e8" providerId="LiveId" clId="{5C8203CA-7E5F-4ED1-844D-5D482DF98895}" dt="2021-12-20T18:30:17.942" v="21325" actId="20577"/>
          <ac:spMkLst>
            <pc:docMk/>
            <pc:sldMk cId="4203085140" sldId="271"/>
            <ac:spMk id="3" creationId="{00000000-0000-0000-0000-000000000000}"/>
          </ac:spMkLst>
        </pc:spChg>
        <pc:picChg chg="add mod">
          <ac:chgData name="ネオ ネルル" userId="c9726d8967aee7e8" providerId="LiveId" clId="{5C8203CA-7E5F-4ED1-844D-5D482DF98895}" dt="2021-12-20T18:33:34.422" v="21405" actId="1076"/>
          <ac:picMkLst>
            <pc:docMk/>
            <pc:sldMk cId="4203085140" sldId="271"/>
            <ac:picMk id="6" creationId="{E1A0B027-B46A-4EF1-8AE7-5E01B7DC1B13}"/>
          </ac:picMkLst>
        </pc:picChg>
        <pc:picChg chg="del mod">
          <ac:chgData name="ネオ ネルル" userId="c9726d8967aee7e8" providerId="LiveId" clId="{5C8203CA-7E5F-4ED1-844D-5D482DF98895}" dt="2021-12-18T04:44:13.758" v="474" actId="478"/>
          <ac:picMkLst>
            <pc:docMk/>
            <pc:sldMk cId="4203085140" sldId="271"/>
            <ac:picMk id="7" creationId="{880B3B87-BCD3-4B76-B2FA-DF28885C7319}"/>
          </ac:picMkLst>
        </pc:picChg>
      </pc:sldChg>
      <pc:sldChg chg="addSp delSp modSp add del mod modNotesTx">
        <pc:chgData name="ネオ ネルル" userId="c9726d8967aee7e8" providerId="LiveId" clId="{5C8203CA-7E5F-4ED1-844D-5D482DF98895}" dt="2021-12-20T19:21:06.136" v="22386" actId="20577"/>
        <pc:sldMkLst>
          <pc:docMk/>
          <pc:sldMk cId="1758099488" sldId="272"/>
        </pc:sldMkLst>
        <pc:spChg chg="mod">
          <ac:chgData name="ネオ ネルル" userId="c9726d8967aee7e8" providerId="LiveId" clId="{5C8203CA-7E5F-4ED1-844D-5D482DF98895}" dt="2021-12-18T05:07:29.696" v="1728" actId="20577"/>
          <ac:spMkLst>
            <pc:docMk/>
            <pc:sldMk cId="1758099488" sldId="272"/>
            <ac:spMk id="2" creationId="{00000000-0000-0000-0000-000000000000}"/>
          </ac:spMkLst>
        </pc:spChg>
        <pc:spChg chg="del">
          <ac:chgData name="ネオ ネルル" userId="c9726d8967aee7e8" providerId="LiveId" clId="{5C8203CA-7E5F-4ED1-844D-5D482DF98895}" dt="2021-12-18T05:09:24.106" v="1730" actId="478"/>
          <ac:spMkLst>
            <pc:docMk/>
            <pc:sldMk cId="1758099488" sldId="272"/>
            <ac:spMk id="3" creationId="{00000000-0000-0000-0000-000000000000}"/>
          </ac:spMkLst>
        </pc:spChg>
        <pc:spChg chg="add del mod">
          <ac:chgData name="ネオ ネルル" userId="c9726d8967aee7e8" providerId="LiveId" clId="{5C8203CA-7E5F-4ED1-844D-5D482DF98895}" dt="2021-12-18T05:09:26.981" v="1731" actId="478"/>
          <ac:spMkLst>
            <pc:docMk/>
            <pc:sldMk cId="1758099488" sldId="272"/>
            <ac:spMk id="7" creationId="{05926F22-F21A-4BFB-9B22-D9B29B7418F2}"/>
          </ac:spMkLst>
        </pc:spChg>
        <pc:spChg chg="add mod">
          <ac:chgData name="ネオ ネルル" userId="c9726d8967aee7e8" providerId="LiveId" clId="{5C8203CA-7E5F-4ED1-844D-5D482DF98895}" dt="2021-12-18T05:12:02.260" v="1806" actId="1076"/>
          <ac:spMkLst>
            <pc:docMk/>
            <pc:sldMk cId="1758099488" sldId="272"/>
            <ac:spMk id="16" creationId="{5D58DEF4-A79D-41A2-BF13-E1AB21F9AC04}"/>
          </ac:spMkLst>
        </pc:spChg>
        <pc:spChg chg="add mod">
          <ac:chgData name="ネオ ネルル" userId="c9726d8967aee7e8" providerId="LiveId" clId="{5C8203CA-7E5F-4ED1-844D-5D482DF98895}" dt="2021-12-18T05:13:45.536" v="1976" actId="1076"/>
          <ac:spMkLst>
            <pc:docMk/>
            <pc:sldMk cId="1758099488" sldId="272"/>
            <ac:spMk id="17" creationId="{0BCE2684-8F79-48C2-ABE6-B35BB903E5C3}"/>
          </ac:spMkLst>
        </pc:spChg>
        <pc:picChg chg="add del">
          <ac:chgData name="ネオ ネルル" userId="c9726d8967aee7e8" providerId="LiveId" clId="{5C8203CA-7E5F-4ED1-844D-5D482DF98895}" dt="2021-12-18T05:09:22.440" v="1729" actId="478"/>
          <ac:picMkLst>
            <pc:docMk/>
            <pc:sldMk cId="1758099488" sldId="272"/>
            <ac:picMk id="6" creationId="{E1A0B027-B46A-4EF1-8AE7-5E01B7DC1B13}"/>
          </ac:picMkLst>
        </pc:picChg>
        <pc:picChg chg="add del mod">
          <ac:chgData name="ネオ ネルル" userId="c9726d8967aee7e8" providerId="LiveId" clId="{5C8203CA-7E5F-4ED1-844D-5D482DF98895}" dt="2021-12-18T05:09:40.071" v="1736" actId="478"/>
          <ac:picMkLst>
            <pc:docMk/>
            <pc:sldMk cId="1758099488" sldId="272"/>
            <ac:picMk id="9" creationId="{FF2BE80D-9C7D-431A-B94B-7DDC92269D41}"/>
          </ac:picMkLst>
        </pc:picChg>
        <pc:picChg chg="add mod">
          <ac:chgData name="ネオ ネルル" userId="c9726d8967aee7e8" providerId="LiveId" clId="{5C8203CA-7E5F-4ED1-844D-5D482DF98895}" dt="2021-12-18T05:09:56.642" v="1745" actId="1076"/>
          <ac:picMkLst>
            <pc:docMk/>
            <pc:sldMk cId="1758099488" sldId="272"/>
            <ac:picMk id="11" creationId="{944173FE-AAE3-4505-86B8-7B47F6470EA3}"/>
          </ac:picMkLst>
        </pc:picChg>
        <pc:picChg chg="add mod">
          <ac:chgData name="ネオ ネルル" userId="c9726d8967aee7e8" providerId="LiveId" clId="{5C8203CA-7E5F-4ED1-844D-5D482DF98895}" dt="2021-12-18T05:11:24.546" v="1764" actId="14100"/>
          <ac:picMkLst>
            <pc:docMk/>
            <pc:sldMk cId="1758099488" sldId="272"/>
            <ac:picMk id="13" creationId="{15997107-6DCB-43D8-B476-843B997AEBD6}"/>
          </ac:picMkLst>
        </pc:picChg>
        <pc:picChg chg="add mod">
          <ac:chgData name="ネオ ネルル" userId="c9726d8967aee7e8" providerId="LiveId" clId="{5C8203CA-7E5F-4ED1-844D-5D482DF98895}" dt="2021-12-18T05:11:19.004" v="1762" actId="1076"/>
          <ac:picMkLst>
            <pc:docMk/>
            <pc:sldMk cId="1758099488" sldId="272"/>
            <ac:picMk id="15" creationId="{0727685B-85BF-4D39-8344-2A4C33D44DD2}"/>
          </ac:picMkLst>
        </pc:picChg>
      </pc:sldChg>
      <pc:sldChg chg="addSp delSp modSp add mod modNotesTx">
        <pc:chgData name="ネオ ネルル" userId="c9726d8967aee7e8" providerId="LiveId" clId="{5C8203CA-7E5F-4ED1-844D-5D482DF98895}" dt="2021-12-20T18:25:42.272" v="21302" actId="20577"/>
        <pc:sldMkLst>
          <pc:docMk/>
          <pc:sldMk cId="2760577219" sldId="273"/>
        </pc:sldMkLst>
        <pc:spChg chg="mod">
          <ac:chgData name="ネオ ネルル" userId="c9726d8967aee7e8" providerId="LiveId" clId="{5C8203CA-7E5F-4ED1-844D-5D482DF98895}" dt="2021-12-20T14:42:11.142" v="13087" actId="403"/>
          <ac:spMkLst>
            <pc:docMk/>
            <pc:sldMk cId="2760577219" sldId="273"/>
            <ac:spMk id="2" creationId="{00000000-0000-0000-0000-000000000000}"/>
          </ac:spMkLst>
        </pc:spChg>
        <pc:spChg chg="del mod">
          <ac:chgData name="ネオ ネルル" userId="c9726d8967aee7e8" providerId="LiveId" clId="{5C8203CA-7E5F-4ED1-844D-5D482DF98895}" dt="2021-12-18T04:58:19.153" v="1337" actId="478"/>
          <ac:spMkLst>
            <pc:docMk/>
            <pc:sldMk cId="2760577219" sldId="273"/>
            <ac:spMk id="3" creationId="{00000000-0000-0000-0000-000000000000}"/>
          </ac:spMkLst>
        </pc:spChg>
        <pc:spChg chg="add mod">
          <ac:chgData name="ネオ ネルル" userId="c9726d8967aee7e8" providerId="LiveId" clId="{5C8203CA-7E5F-4ED1-844D-5D482DF98895}" dt="2021-12-18T05:01:15.061" v="1404" actId="1076"/>
          <ac:spMkLst>
            <pc:docMk/>
            <pc:sldMk cId="2760577219" sldId="273"/>
            <ac:spMk id="9" creationId="{31FA34D3-2D9B-4921-9F4C-59D2E4019DED}"/>
          </ac:spMkLst>
        </pc:spChg>
        <pc:spChg chg="add mod">
          <ac:chgData name="ネオ ネルル" userId="c9726d8967aee7e8" providerId="LiveId" clId="{5C8203CA-7E5F-4ED1-844D-5D482DF98895}" dt="2021-12-18T05:01:15.061" v="1404" actId="1076"/>
          <ac:spMkLst>
            <pc:docMk/>
            <pc:sldMk cId="2760577219" sldId="273"/>
            <ac:spMk id="13" creationId="{5943F1D5-2EB1-4513-8EEE-814F4BB6E1E7}"/>
          </ac:spMkLst>
        </pc:spChg>
        <pc:spChg chg="add mod">
          <ac:chgData name="ネオ ネルル" userId="c9726d8967aee7e8" providerId="LiveId" clId="{5C8203CA-7E5F-4ED1-844D-5D482DF98895}" dt="2021-12-18T05:01:15.061" v="1404" actId="1076"/>
          <ac:spMkLst>
            <pc:docMk/>
            <pc:sldMk cId="2760577219" sldId="273"/>
            <ac:spMk id="15" creationId="{75D30140-5A7E-446A-ACFB-827541986478}"/>
          </ac:spMkLst>
        </pc:spChg>
        <pc:spChg chg="add mod">
          <ac:chgData name="ネオ ネルル" userId="c9726d8967aee7e8" providerId="LiveId" clId="{5C8203CA-7E5F-4ED1-844D-5D482DF98895}" dt="2021-12-20T14:19:53.452" v="11400" actId="404"/>
          <ac:spMkLst>
            <pc:docMk/>
            <pc:sldMk cId="2760577219" sldId="273"/>
            <ac:spMk id="16" creationId="{91D77698-3CD8-4146-B6F1-1C20CA317965}"/>
          </ac:spMkLst>
        </pc:spChg>
        <pc:spChg chg="add mod">
          <ac:chgData name="ネオ ネルル" userId="c9726d8967aee7e8" providerId="LiveId" clId="{5C8203CA-7E5F-4ED1-844D-5D482DF98895}" dt="2021-12-18T05:01:15.061" v="1404" actId="1076"/>
          <ac:spMkLst>
            <pc:docMk/>
            <pc:sldMk cId="2760577219" sldId="273"/>
            <ac:spMk id="21" creationId="{4BEB5C15-22F0-4206-B798-DA4DE8803E2E}"/>
          </ac:spMkLst>
        </pc:spChg>
        <pc:spChg chg="add mod">
          <ac:chgData name="ネオ ネルル" userId="c9726d8967aee7e8" providerId="LiveId" clId="{5C8203CA-7E5F-4ED1-844D-5D482DF98895}" dt="2021-12-18T05:01:15.061" v="1404" actId="1076"/>
          <ac:spMkLst>
            <pc:docMk/>
            <pc:sldMk cId="2760577219" sldId="273"/>
            <ac:spMk id="23" creationId="{D5ED7022-0668-491C-B256-CFC1FAEE5AC2}"/>
          </ac:spMkLst>
        </pc:spChg>
        <pc:spChg chg="add mod">
          <ac:chgData name="ネオ ネルル" userId="c9726d8967aee7e8" providerId="LiveId" clId="{5C8203CA-7E5F-4ED1-844D-5D482DF98895}" dt="2021-12-18T05:01:15.061" v="1404" actId="1076"/>
          <ac:spMkLst>
            <pc:docMk/>
            <pc:sldMk cId="2760577219" sldId="273"/>
            <ac:spMk id="24" creationId="{64ACE10D-0744-4D38-B3E3-3688A7560402}"/>
          </ac:spMkLst>
        </pc:spChg>
        <pc:spChg chg="add mod">
          <ac:chgData name="ネオ ネルル" userId="c9726d8967aee7e8" providerId="LiveId" clId="{5C8203CA-7E5F-4ED1-844D-5D482DF98895}" dt="2021-12-18T05:01:15.061" v="1404" actId="1076"/>
          <ac:spMkLst>
            <pc:docMk/>
            <pc:sldMk cId="2760577219" sldId="273"/>
            <ac:spMk id="26" creationId="{BF33FED9-9F20-42A4-A600-D0E445737F4D}"/>
          </ac:spMkLst>
        </pc:spChg>
        <pc:spChg chg="add mod">
          <ac:chgData name="ネオ ネルル" userId="c9726d8967aee7e8" providerId="LiveId" clId="{5C8203CA-7E5F-4ED1-844D-5D482DF98895}" dt="2021-12-18T05:01:15.061" v="1404" actId="1076"/>
          <ac:spMkLst>
            <pc:docMk/>
            <pc:sldMk cId="2760577219" sldId="273"/>
            <ac:spMk id="28" creationId="{9EEA0448-EEFD-4E5D-B033-3C87786A7B21}"/>
          </ac:spMkLst>
        </pc:spChg>
        <pc:spChg chg="add mod">
          <ac:chgData name="ネオ ネルル" userId="c9726d8967aee7e8" providerId="LiveId" clId="{5C8203CA-7E5F-4ED1-844D-5D482DF98895}" dt="2021-12-18T05:01:15.061" v="1404" actId="1076"/>
          <ac:spMkLst>
            <pc:docMk/>
            <pc:sldMk cId="2760577219" sldId="273"/>
            <ac:spMk id="29" creationId="{656B6888-D3BA-477E-937C-571F96E01FDF}"/>
          </ac:spMkLst>
        </pc:spChg>
        <pc:spChg chg="add mod">
          <ac:chgData name="ネオ ネルル" userId="c9726d8967aee7e8" providerId="LiveId" clId="{5C8203CA-7E5F-4ED1-844D-5D482DF98895}" dt="2021-12-20T18:25:33.362" v="21298" actId="14100"/>
          <ac:spMkLst>
            <pc:docMk/>
            <pc:sldMk cId="2760577219" sldId="273"/>
            <ac:spMk id="31" creationId="{30595E3B-05F7-4842-B478-1F888D1224BF}"/>
          </ac:spMkLst>
        </pc:spChg>
        <pc:spChg chg="add mod">
          <ac:chgData name="ネオ ネルル" userId="c9726d8967aee7e8" providerId="LiveId" clId="{5C8203CA-7E5F-4ED1-844D-5D482DF98895}" dt="2021-12-18T05:01:15.061" v="1404" actId="1076"/>
          <ac:spMkLst>
            <pc:docMk/>
            <pc:sldMk cId="2760577219" sldId="273"/>
            <ac:spMk id="32" creationId="{53D1AFA3-0F86-49DD-A55D-C44650A87F1B}"/>
          </ac:spMkLst>
        </pc:spChg>
        <pc:picChg chg="del">
          <ac:chgData name="ネオ ネルル" userId="c9726d8967aee7e8" providerId="LiveId" clId="{5C8203CA-7E5F-4ED1-844D-5D482DF98895}" dt="2021-12-18T04:57:31.911" v="1327" actId="478"/>
          <ac:picMkLst>
            <pc:docMk/>
            <pc:sldMk cId="2760577219" sldId="273"/>
            <ac:picMk id="6" creationId="{E1A0B027-B46A-4EF1-8AE7-5E01B7DC1B13}"/>
          </ac:picMkLst>
        </pc:picChg>
        <pc:picChg chg="add mod">
          <ac:chgData name="ネオ ネルル" userId="c9726d8967aee7e8" providerId="LiveId" clId="{5C8203CA-7E5F-4ED1-844D-5D482DF98895}" dt="2021-12-18T05:01:15.061" v="1404" actId="1076"/>
          <ac:picMkLst>
            <pc:docMk/>
            <pc:sldMk cId="2760577219" sldId="273"/>
            <ac:picMk id="7" creationId="{572B482D-D439-4AAD-AC94-80E5D5E46E55}"/>
          </ac:picMkLst>
        </pc:picChg>
        <pc:picChg chg="add mod">
          <ac:chgData name="ネオ ネルル" userId="c9726d8967aee7e8" providerId="LiveId" clId="{5C8203CA-7E5F-4ED1-844D-5D482DF98895}" dt="2021-12-18T05:01:15.061" v="1404" actId="1076"/>
          <ac:picMkLst>
            <pc:docMk/>
            <pc:sldMk cId="2760577219" sldId="273"/>
            <ac:picMk id="8" creationId="{ED0E81B9-547F-48BC-93D8-298A681C356B}"/>
          </ac:picMkLst>
        </pc:picChg>
        <pc:picChg chg="add mod">
          <ac:chgData name="ネオ ネルル" userId="c9726d8967aee7e8" providerId="LiveId" clId="{5C8203CA-7E5F-4ED1-844D-5D482DF98895}" dt="2021-12-18T05:01:15.061" v="1404" actId="1076"/>
          <ac:picMkLst>
            <pc:docMk/>
            <pc:sldMk cId="2760577219" sldId="273"/>
            <ac:picMk id="10" creationId="{256EAACF-D4DF-4ABC-8A3D-D1A140976A7B}"/>
          </ac:picMkLst>
        </pc:picChg>
        <pc:picChg chg="add mod">
          <ac:chgData name="ネオ ネルル" userId="c9726d8967aee7e8" providerId="LiveId" clId="{5C8203CA-7E5F-4ED1-844D-5D482DF98895}" dt="2021-12-18T05:01:15.061" v="1404" actId="1076"/>
          <ac:picMkLst>
            <pc:docMk/>
            <pc:sldMk cId="2760577219" sldId="273"/>
            <ac:picMk id="11" creationId="{4EA7054C-0449-44A2-9075-9FE19E40B132}"/>
          </ac:picMkLst>
        </pc:picChg>
        <pc:picChg chg="add mod">
          <ac:chgData name="ネオ ネルル" userId="c9726d8967aee7e8" providerId="LiveId" clId="{5C8203CA-7E5F-4ED1-844D-5D482DF98895}" dt="2021-12-18T05:01:15.061" v="1404" actId="1076"/>
          <ac:picMkLst>
            <pc:docMk/>
            <pc:sldMk cId="2760577219" sldId="273"/>
            <ac:picMk id="14" creationId="{7FAD0B25-8FC5-44C2-ADF3-13F6684D2B23}"/>
          </ac:picMkLst>
        </pc:picChg>
        <pc:picChg chg="add mod">
          <ac:chgData name="ネオ ネルル" userId="c9726d8967aee7e8" providerId="LiveId" clId="{5C8203CA-7E5F-4ED1-844D-5D482DF98895}" dt="2021-12-18T05:01:15.061" v="1404" actId="1076"/>
          <ac:picMkLst>
            <pc:docMk/>
            <pc:sldMk cId="2760577219" sldId="273"/>
            <ac:picMk id="17" creationId="{CA3F9885-F3F2-4289-9497-D0E1A24754D2}"/>
          </ac:picMkLst>
        </pc:picChg>
        <pc:picChg chg="add mod modCrop">
          <ac:chgData name="ネオ ネルル" userId="c9726d8967aee7e8" providerId="LiveId" clId="{5C8203CA-7E5F-4ED1-844D-5D482DF98895}" dt="2021-12-18T05:01:15.061" v="1404" actId="1076"/>
          <ac:picMkLst>
            <pc:docMk/>
            <pc:sldMk cId="2760577219" sldId="273"/>
            <ac:picMk id="19" creationId="{B9E1A60E-F5EF-4BE8-8664-3C0673D76803}"/>
          </ac:picMkLst>
        </pc:picChg>
        <pc:picChg chg="add mod">
          <ac:chgData name="ネオ ネルル" userId="c9726d8967aee7e8" providerId="LiveId" clId="{5C8203CA-7E5F-4ED1-844D-5D482DF98895}" dt="2021-12-18T05:01:15.061" v="1404" actId="1076"/>
          <ac:picMkLst>
            <pc:docMk/>
            <pc:sldMk cId="2760577219" sldId="273"/>
            <ac:picMk id="20" creationId="{4A669AF4-A5A1-4938-8A7B-3705E44503BB}"/>
          </ac:picMkLst>
        </pc:picChg>
        <pc:picChg chg="add del mod">
          <ac:chgData name="ネオ ネルル" userId="c9726d8967aee7e8" providerId="LiveId" clId="{5C8203CA-7E5F-4ED1-844D-5D482DF98895}" dt="2021-12-18T04:59:33.594" v="1363" actId="478"/>
          <ac:picMkLst>
            <pc:docMk/>
            <pc:sldMk cId="2760577219" sldId="273"/>
            <ac:picMk id="30" creationId="{BA9C3770-E535-41CD-8266-1E1613AF2CEB}"/>
          </ac:picMkLst>
        </pc:picChg>
        <pc:picChg chg="add mod modCrop">
          <ac:chgData name="ネオ ネルル" userId="c9726d8967aee7e8" providerId="LiveId" clId="{5C8203CA-7E5F-4ED1-844D-5D482DF98895}" dt="2021-12-18T05:01:15.061" v="1404" actId="1076"/>
          <ac:picMkLst>
            <pc:docMk/>
            <pc:sldMk cId="2760577219" sldId="273"/>
            <ac:picMk id="34" creationId="{7AC4D707-0757-4F7F-9C84-41337D0DAF0D}"/>
          </ac:picMkLst>
        </pc:picChg>
        <pc:cxnChg chg="add mod">
          <ac:chgData name="ネオ ネルル" userId="c9726d8967aee7e8" providerId="LiveId" clId="{5C8203CA-7E5F-4ED1-844D-5D482DF98895}" dt="2021-12-18T05:01:15.061" v="1404" actId="1076"/>
          <ac:cxnSpMkLst>
            <pc:docMk/>
            <pc:sldMk cId="2760577219" sldId="273"/>
            <ac:cxnSpMk id="12" creationId="{6C4A72FF-4C80-4BCA-9834-369BEB5CC065}"/>
          </ac:cxnSpMkLst>
        </pc:cxnChg>
        <pc:cxnChg chg="add mod">
          <ac:chgData name="ネオ ネルル" userId="c9726d8967aee7e8" providerId="LiveId" clId="{5C8203CA-7E5F-4ED1-844D-5D482DF98895}" dt="2021-12-18T05:01:15.061" v="1404" actId="1076"/>
          <ac:cxnSpMkLst>
            <pc:docMk/>
            <pc:sldMk cId="2760577219" sldId="273"/>
            <ac:cxnSpMk id="18" creationId="{E9C87DCD-A38A-4C36-B2EF-CC20E6093608}"/>
          </ac:cxnSpMkLst>
        </pc:cxnChg>
        <pc:cxnChg chg="add mod">
          <ac:chgData name="ネオ ネルル" userId="c9726d8967aee7e8" providerId="LiveId" clId="{5C8203CA-7E5F-4ED1-844D-5D482DF98895}" dt="2021-12-18T05:01:15.061" v="1404" actId="1076"/>
          <ac:cxnSpMkLst>
            <pc:docMk/>
            <pc:sldMk cId="2760577219" sldId="273"/>
            <ac:cxnSpMk id="22" creationId="{B341AD1B-99A8-4310-B364-DB441E17F0F0}"/>
          </ac:cxnSpMkLst>
        </pc:cxnChg>
        <pc:cxnChg chg="add mod">
          <ac:chgData name="ネオ ネルル" userId="c9726d8967aee7e8" providerId="LiveId" clId="{5C8203CA-7E5F-4ED1-844D-5D482DF98895}" dt="2021-12-18T05:01:15.061" v="1404" actId="1076"/>
          <ac:cxnSpMkLst>
            <pc:docMk/>
            <pc:sldMk cId="2760577219" sldId="273"/>
            <ac:cxnSpMk id="25" creationId="{DE4B1F50-8865-4E1F-87C5-EAA24F6EA450}"/>
          </ac:cxnSpMkLst>
        </pc:cxnChg>
        <pc:cxnChg chg="add mod">
          <ac:chgData name="ネオ ネルル" userId="c9726d8967aee7e8" providerId="LiveId" clId="{5C8203CA-7E5F-4ED1-844D-5D482DF98895}" dt="2021-12-18T05:01:15.061" v="1404" actId="1076"/>
          <ac:cxnSpMkLst>
            <pc:docMk/>
            <pc:sldMk cId="2760577219" sldId="273"/>
            <ac:cxnSpMk id="27" creationId="{13A95C1C-EB48-4F42-9977-B94DF2FBB5FC}"/>
          </ac:cxnSpMkLst>
        </pc:cxnChg>
      </pc:sldChg>
      <pc:sldChg chg="delSp modSp add mod modNotesTx">
        <pc:chgData name="ネオ ネルル" userId="c9726d8967aee7e8" providerId="LiveId" clId="{5C8203CA-7E5F-4ED1-844D-5D482DF98895}" dt="2021-12-21T05:57:59.328" v="24198" actId="20577"/>
        <pc:sldMkLst>
          <pc:docMk/>
          <pc:sldMk cId="1941628416" sldId="274"/>
        </pc:sldMkLst>
        <pc:spChg chg="mod">
          <ac:chgData name="ネオ ネルル" userId="c9726d8967aee7e8" providerId="LiveId" clId="{5C8203CA-7E5F-4ED1-844D-5D482DF98895}" dt="2021-12-20T14:42:18.762" v="13089" actId="403"/>
          <ac:spMkLst>
            <pc:docMk/>
            <pc:sldMk cId="1941628416" sldId="274"/>
            <ac:spMk id="2" creationId="{00000000-0000-0000-0000-000000000000}"/>
          </ac:spMkLst>
        </pc:spChg>
        <pc:spChg chg="mod">
          <ac:chgData name="ネオ ネルル" userId="c9726d8967aee7e8" providerId="LiveId" clId="{5C8203CA-7E5F-4ED1-844D-5D482DF98895}" dt="2021-12-21T05:57:59.328" v="24198" actId="20577"/>
          <ac:spMkLst>
            <pc:docMk/>
            <pc:sldMk cId="1941628416" sldId="274"/>
            <ac:spMk id="3" creationId="{00000000-0000-0000-0000-000000000000}"/>
          </ac:spMkLst>
        </pc:spChg>
        <pc:picChg chg="del mod">
          <ac:chgData name="ネオ ネルル" userId="c9726d8967aee7e8" providerId="LiveId" clId="{5C8203CA-7E5F-4ED1-844D-5D482DF98895}" dt="2021-12-18T05:03:30.592" v="1428" actId="478"/>
          <ac:picMkLst>
            <pc:docMk/>
            <pc:sldMk cId="1941628416" sldId="274"/>
            <ac:picMk id="6" creationId="{E1A0B027-B46A-4EF1-8AE7-5E01B7DC1B13}"/>
          </ac:picMkLst>
        </pc:picChg>
      </pc:sldChg>
      <pc:sldChg chg="addSp delSp modSp add mod modShow modNotesTx">
        <pc:chgData name="ネオ ネルル" userId="c9726d8967aee7e8" providerId="LiveId" clId="{5C8203CA-7E5F-4ED1-844D-5D482DF98895}" dt="2021-12-20T19:22:33.997" v="22450" actId="20577"/>
        <pc:sldMkLst>
          <pc:docMk/>
          <pc:sldMk cId="2962798980" sldId="275"/>
        </pc:sldMkLst>
        <pc:spChg chg="mod">
          <ac:chgData name="ネオ ネルル" userId="c9726d8967aee7e8" providerId="LiveId" clId="{5C8203CA-7E5F-4ED1-844D-5D482DF98895}" dt="2021-12-20T14:24:56.275" v="12266" actId="20577"/>
          <ac:spMkLst>
            <pc:docMk/>
            <pc:sldMk cId="2962798980" sldId="275"/>
            <ac:spMk id="2" creationId="{00000000-0000-0000-0000-000000000000}"/>
          </ac:spMkLst>
        </pc:spChg>
        <pc:spChg chg="del">
          <ac:chgData name="ネオ ネルル" userId="c9726d8967aee7e8" providerId="LiveId" clId="{5C8203CA-7E5F-4ED1-844D-5D482DF98895}" dt="2021-12-18T05:22:57.715" v="2273" actId="478"/>
          <ac:spMkLst>
            <pc:docMk/>
            <pc:sldMk cId="2962798980" sldId="275"/>
            <ac:spMk id="3" creationId="{00000000-0000-0000-0000-000000000000}"/>
          </ac:spMkLst>
        </pc:spChg>
        <pc:spChg chg="add mod">
          <ac:chgData name="ネオ ネルル" userId="c9726d8967aee7e8" providerId="LiveId" clId="{5C8203CA-7E5F-4ED1-844D-5D482DF98895}" dt="2021-12-20T17:14:30.346" v="19888" actId="1076"/>
          <ac:spMkLst>
            <pc:docMk/>
            <pc:sldMk cId="2962798980" sldId="275"/>
            <ac:spMk id="3" creationId="{2C99B2C2-EE46-4228-BFB9-2EA15E6AD12B}"/>
          </ac:spMkLst>
        </pc:spChg>
        <pc:spChg chg="add mod">
          <ac:chgData name="ネオ ネルル" userId="c9726d8967aee7e8" providerId="LiveId" clId="{5C8203CA-7E5F-4ED1-844D-5D482DF98895}" dt="2021-12-20T17:12:33.736" v="19737" actId="1076"/>
          <ac:spMkLst>
            <pc:docMk/>
            <pc:sldMk cId="2962798980" sldId="275"/>
            <ac:spMk id="6" creationId="{27A441AB-9980-4FA3-BAA7-792377CD8423}"/>
          </ac:spMkLst>
        </pc:spChg>
        <pc:spChg chg="add del mod">
          <ac:chgData name="ネオ ネルル" userId="c9726d8967aee7e8" providerId="LiveId" clId="{5C8203CA-7E5F-4ED1-844D-5D482DF98895}" dt="2021-12-18T05:22:59.078" v="2274" actId="478"/>
          <ac:spMkLst>
            <pc:docMk/>
            <pc:sldMk cId="2962798980" sldId="275"/>
            <ac:spMk id="6" creationId="{81743A38-6877-40DA-8F8C-70EF5CEDF24A}"/>
          </ac:spMkLst>
        </pc:spChg>
        <pc:spChg chg="add mod">
          <ac:chgData name="ネオ ネルル" userId="c9726d8967aee7e8" providerId="LiveId" clId="{5C8203CA-7E5F-4ED1-844D-5D482DF98895}" dt="2021-12-20T17:14:58.244" v="19898" actId="1076"/>
          <ac:spMkLst>
            <pc:docMk/>
            <pc:sldMk cId="2962798980" sldId="275"/>
            <ac:spMk id="7" creationId="{8BBB3254-50C6-4427-BD98-39EAC1C3CDA8}"/>
          </ac:spMkLst>
        </pc:spChg>
        <pc:spChg chg="add mod">
          <ac:chgData name="ネオ ネルル" userId="c9726d8967aee7e8" providerId="LiveId" clId="{5C8203CA-7E5F-4ED1-844D-5D482DF98895}" dt="2021-12-20T18:05:28.597" v="20570" actId="20577"/>
          <ac:spMkLst>
            <pc:docMk/>
            <pc:sldMk cId="2962798980" sldId="275"/>
            <ac:spMk id="8" creationId="{4A8FDB18-4174-4B2F-B29C-175D89476346}"/>
          </ac:spMkLst>
        </pc:spChg>
        <pc:spChg chg="add mod">
          <ac:chgData name="ネオ ネルル" userId="c9726d8967aee7e8" providerId="LiveId" clId="{5C8203CA-7E5F-4ED1-844D-5D482DF98895}" dt="2021-12-20T17:15:20.973" v="19916" actId="1076"/>
          <ac:spMkLst>
            <pc:docMk/>
            <pc:sldMk cId="2962798980" sldId="275"/>
            <ac:spMk id="9" creationId="{2EB39672-6F9C-419C-900A-9784BAAD777D}"/>
          </ac:spMkLst>
        </pc:spChg>
        <pc:spChg chg="add del mod">
          <ac:chgData name="ネオ ネルル" userId="c9726d8967aee7e8" providerId="LiveId" clId="{5C8203CA-7E5F-4ED1-844D-5D482DF98895}" dt="2021-12-18T05:24:58.083" v="2291"/>
          <ac:spMkLst>
            <pc:docMk/>
            <pc:sldMk cId="2962798980" sldId="275"/>
            <ac:spMk id="10" creationId="{A56E8A7D-B1F8-4C10-9E2A-1CD4F5A50075}"/>
          </ac:spMkLst>
        </pc:spChg>
        <pc:spChg chg="add del mod">
          <ac:chgData name="ネオ ネルル" userId="c9726d8967aee7e8" providerId="LiveId" clId="{5C8203CA-7E5F-4ED1-844D-5D482DF98895}" dt="2021-12-18T05:24:58.083" v="2291"/>
          <ac:spMkLst>
            <pc:docMk/>
            <pc:sldMk cId="2962798980" sldId="275"/>
            <ac:spMk id="11" creationId="{58B1A17E-1EC1-4239-B061-9BCD9CC09D99}"/>
          </ac:spMkLst>
        </pc:spChg>
        <pc:spChg chg="add mod">
          <ac:chgData name="ネオ ネルル" userId="c9726d8967aee7e8" providerId="LiveId" clId="{5C8203CA-7E5F-4ED1-844D-5D482DF98895}" dt="2021-12-20T17:15:28.093" v="19920" actId="1076"/>
          <ac:spMkLst>
            <pc:docMk/>
            <pc:sldMk cId="2962798980" sldId="275"/>
            <ac:spMk id="11" creationId="{7D462D89-6D00-4868-894C-5EC93FA27B68}"/>
          </ac:spMkLst>
        </pc:spChg>
        <pc:spChg chg="add del mod">
          <ac:chgData name="ネオ ネルル" userId="c9726d8967aee7e8" providerId="LiveId" clId="{5C8203CA-7E5F-4ED1-844D-5D482DF98895}" dt="2021-12-18T05:24:58.083" v="2291"/>
          <ac:spMkLst>
            <pc:docMk/>
            <pc:sldMk cId="2962798980" sldId="275"/>
            <ac:spMk id="12" creationId="{CBAB3D78-5BD0-42BF-974A-9FAE784825AD}"/>
          </ac:spMkLst>
        </pc:spChg>
        <pc:spChg chg="add del mod">
          <ac:chgData name="ネオ ネルル" userId="c9726d8967aee7e8" providerId="LiveId" clId="{5C8203CA-7E5F-4ED1-844D-5D482DF98895}" dt="2021-12-18T05:24:58.083" v="2291"/>
          <ac:spMkLst>
            <pc:docMk/>
            <pc:sldMk cId="2962798980" sldId="275"/>
            <ac:spMk id="13" creationId="{4F1F990F-0EDE-452E-B145-41C791230B0E}"/>
          </ac:spMkLst>
        </pc:spChg>
        <pc:spChg chg="add del mod">
          <ac:chgData name="ネオ ネルル" userId="c9726d8967aee7e8" providerId="LiveId" clId="{5C8203CA-7E5F-4ED1-844D-5D482DF98895}" dt="2021-12-18T05:24:58.083" v="2291"/>
          <ac:spMkLst>
            <pc:docMk/>
            <pc:sldMk cId="2962798980" sldId="275"/>
            <ac:spMk id="15" creationId="{66B38983-1EAA-42B5-830C-C448209E8113}"/>
          </ac:spMkLst>
        </pc:spChg>
        <pc:spChg chg="add del mod">
          <ac:chgData name="ネオ ネルル" userId="c9726d8967aee7e8" providerId="LiveId" clId="{5C8203CA-7E5F-4ED1-844D-5D482DF98895}" dt="2021-12-20T17:14:54.527" v="19897"/>
          <ac:spMkLst>
            <pc:docMk/>
            <pc:sldMk cId="2962798980" sldId="275"/>
            <ac:spMk id="19" creationId="{10419400-DC04-4D4D-8AC4-AE45933D0ECF}"/>
          </ac:spMkLst>
        </pc:spChg>
        <pc:spChg chg="add del mod">
          <ac:chgData name="ネオ ネルル" userId="c9726d8967aee7e8" providerId="LiveId" clId="{5C8203CA-7E5F-4ED1-844D-5D482DF98895}" dt="2021-12-18T05:24:58.083" v="2291"/>
          <ac:spMkLst>
            <pc:docMk/>
            <pc:sldMk cId="2962798980" sldId="275"/>
            <ac:spMk id="19" creationId="{E0D20ED2-8105-4DD4-9C12-A1022A4AE8E9}"/>
          </ac:spMkLst>
        </pc:spChg>
        <pc:spChg chg="add del mod">
          <ac:chgData name="ネオ ネルル" userId="c9726d8967aee7e8" providerId="LiveId" clId="{5C8203CA-7E5F-4ED1-844D-5D482DF98895}" dt="2021-12-18T05:25:11.061" v="2295"/>
          <ac:spMkLst>
            <pc:docMk/>
            <pc:sldMk cId="2962798980" sldId="275"/>
            <ac:spMk id="21" creationId="{5F0F377C-4CFE-4615-941B-14A21062128A}"/>
          </ac:spMkLst>
        </pc:spChg>
        <pc:spChg chg="add del mod">
          <ac:chgData name="ネオ ネルル" userId="c9726d8967aee7e8" providerId="LiveId" clId="{5C8203CA-7E5F-4ED1-844D-5D482DF98895}" dt="2021-12-18T05:25:11.061" v="2295"/>
          <ac:spMkLst>
            <pc:docMk/>
            <pc:sldMk cId="2962798980" sldId="275"/>
            <ac:spMk id="22" creationId="{69A87CC8-BFBB-46F3-B4A7-2551626ED22C}"/>
          </ac:spMkLst>
        </pc:spChg>
        <pc:spChg chg="add del mod">
          <ac:chgData name="ネオ ネルル" userId="c9726d8967aee7e8" providerId="LiveId" clId="{5C8203CA-7E5F-4ED1-844D-5D482DF98895}" dt="2021-12-18T05:25:11.061" v="2295"/>
          <ac:spMkLst>
            <pc:docMk/>
            <pc:sldMk cId="2962798980" sldId="275"/>
            <ac:spMk id="23" creationId="{4623E084-E958-4950-B896-71AAE3A599AA}"/>
          </ac:spMkLst>
        </pc:spChg>
        <pc:spChg chg="add del mod">
          <ac:chgData name="ネオ ネルル" userId="c9726d8967aee7e8" providerId="LiveId" clId="{5C8203CA-7E5F-4ED1-844D-5D482DF98895}" dt="2021-12-18T05:25:11.061" v="2295"/>
          <ac:spMkLst>
            <pc:docMk/>
            <pc:sldMk cId="2962798980" sldId="275"/>
            <ac:spMk id="24" creationId="{F221881A-E18E-41A2-AFB4-34E70FC73B24}"/>
          </ac:spMkLst>
        </pc:spChg>
        <pc:spChg chg="add del mod">
          <ac:chgData name="ネオ ネルル" userId="c9726d8967aee7e8" providerId="LiveId" clId="{5C8203CA-7E5F-4ED1-844D-5D482DF98895}" dt="2021-12-20T17:15:08.706" v="19904"/>
          <ac:spMkLst>
            <pc:docMk/>
            <pc:sldMk cId="2962798980" sldId="275"/>
            <ac:spMk id="25" creationId="{7CAE0C0A-9BAA-4B8E-B2F1-EFC676310F85}"/>
          </ac:spMkLst>
        </pc:spChg>
        <pc:spChg chg="add del mod">
          <ac:chgData name="ネオ ネルル" userId="c9726d8967aee7e8" providerId="LiveId" clId="{5C8203CA-7E5F-4ED1-844D-5D482DF98895}" dt="2021-12-18T05:25:11.061" v="2295"/>
          <ac:spMkLst>
            <pc:docMk/>
            <pc:sldMk cId="2962798980" sldId="275"/>
            <ac:spMk id="26" creationId="{475DDDB2-E146-43AE-B1A7-E6E8162FB5DA}"/>
          </ac:spMkLst>
        </pc:spChg>
        <pc:spChg chg="add del mod">
          <ac:chgData name="ネオ ネルル" userId="c9726d8967aee7e8" providerId="LiveId" clId="{5C8203CA-7E5F-4ED1-844D-5D482DF98895}" dt="2021-12-20T17:15:13.396" v="19912"/>
          <ac:spMkLst>
            <pc:docMk/>
            <pc:sldMk cId="2962798980" sldId="275"/>
            <ac:spMk id="26" creationId="{E510879E-33E7-4353-B946-C86B80DC3098}"/>
          </ac:spMkLst>
        </pc:spChg>
        <pc:spChg chg="add del mod">
          <ac:chgData name="ネオ ネルル" userId="c9726d8967aee7e8" providerId="LiveId" clId="{5C8203CA-7E5F-4ED1-844D-5D482DF98895}" dt="2021-12-18T05:25:11.061" v="2295"/>
          <ac:spMkLst>
            <pc:docMk/>
            <pc:sldMk cId="2962798980" sldId="275"/>
            <ac:spMk id="30" creationId="{862B2908-C311-4F10-A700-60C5BD34E6DC}"/>
          </ac:spMkLst>
        </pc:spChg>
        <pc:spChg chg="add mod">
          <ac:chgData name="ネオ ネルル" userId="c9726d8967aee7e8" providerId="LiveId" clId="{5C8203CA-7E5F-4ED1-844D-5D482DF98895}" dt="2021-12-20T19:01:58.264" v="22180" actId="20577"/>
          <ac:spMkLst>
            <pc:docMk/>
            <pc:sldMk cId="2962798980" sldId="275"/>
            <ac:spMk id="33" creationId="{2764FAC5-76EB-4852-A2B0-99F48B5288A7}"/>
          </ac:spMkLst>
        </pc:spChg>
        <pc:spChg chg="add del mod">
          <ac:chgData name="ネオ ネルル" userId="c9726d8967aee7e8" providerId="LiveId" clId="{5C8203CA-7E5F-4ED1-844D-5D482DF98895}" dt="2021-12-18T05:31:07.418" v="2535"/>
          <ac:spMkLst>
            <pc:docMk/>
            <pc:sldMk cId="2962798980" sldId="275"/>
            <ac:spMk id="36" creationId="{616D8E22-A1F3-4F9A-8987-3E914143DB9C}"/>
          </ac:spMkLst>
        </pc:spChg>
        <pc:spChg chg="add del mod">
          <ac:chgData name="ネオ ネルル" userId="c9726d8967aee7e8" providerId="LiveId" clId="{5C8203CA-7E5F-4ED1-844D-5D482DF98895}" dt="2021-12-18T05:31:07.418" v="2535"/>
          <ac:spMkLst>
            <pc:docMk/>
            <pc:sldMk cId="2962798980" sldId="275"/>
            <ac:spMk id="37" creationId="{C17871BF-8AA1-49F1-9B1B-D0BFFE94C192}"/>
          </ac:spMkLst>
        </pc:spChg>
        <pc:spChg chg="add del mod">
          <ac:chgData name="ネオ ネルル" userId="c9726d8967aee7e8" providerId="LiveId" clId="{5C8203CA-7E5F-4ED1-844D-5D482DF98895}" dt="2021-12-18T05:31:07.418" v="2535"/>
          <ac:spMkLst>
            <pc:docMk/>
            <pc:sldMk cId="2962798980" sldId="275"/>
            <ac:spMk id="38" creationId="{985C5F5D-C17F-447F-8B6B-162721CE9462}"/>
          </ac:spMkLst>
        </pc:spChg>
        <pc:spChg chg="add del mod">
          <ac:chgData name="ネオ ネルル" userId="c9726d8967aee7e8" providerId="LiveId" clId="{5C8203CA-7E5F-4ED1-844D-5D482DF98895}" dt="2021-12-18T05:31:07.418" v="2535"/>
          <ac:spMkLst>
            <pc:docMk/>
            <pc:sldMk cId="2962798980" sldId="275"/>
            <ac:spMk id="39" creationId="{6289BC99-3643-4C39-AF2A-F25286ED07C9}"/>
          </ac:spMkLst>
        </pc:spChg>
        <pc:spChg chg="add del mod">
          <ac:chgData name="ネオ ネルル" userId="c9726d8967aee7e8" providerId="LiveId" clId="{5C8203CA-7E5F-4ED1-844D-5D482DF98895}" dt="2021-12-18T05:31:07.418" v="2535"/>
          <ac:spMkLst>
            <pc:docMk/>
            <pc:sldMk cId="2962798980" sldId="275"/>
            <ac:spMk id="40" creationId="{707AF146-8BE5-478A-90D3-6336DF225778}"/>
          </ac:spMkLst>
        </pc:spChg>
        <pc:spChg chg="add del mod">
          <ac:chgData name="ネオ ネルル" userId="c9726d8967aee7e8" providerId="LiveId" clId="{5C8203CA-7E5F-4ED1-844D-5D482DF98895}" dt="2021-12-18T05:39:44.996" v="2771" actId="478"/>
          <ac:spMkLst>
            <pc:docMk/>
            <pc:sldMk cId="2962798980" sldId="275"/>
            <ac:spMk id="41" creationId="{46237B87-DF52-43CA-A80D-5A17043E6C12}"/>
          </ac:spMkLst>
        </pc:spChg>
        <pc:spChg chg="add del mod">
          <ac:chgData name="ネオ ネルル" userId="c9726d8967aee7e8" providerId="LiveId" clId="{5C8203CA-7E5F-4ED1-844D-5D482DF98895}" dt="2021-12-18T05:39:44.996" v="2771" actId="478"/>
          <ac:spMkLst>
            <pc:docMk/>
            <pc:sldMk cId="2962798980" sldId="275"/>
            <ac:spMk id="42" creationId="{C08EE9CB-65DA-4939-BF90-4E0D88633016}"/>
          </ac:spMkLst>
        </pc:spChg>
        <pc:spChg chg="add del mod">
          <ac:chgData name="ネオ ネルル" userId="c9726d8967aee7e8" providerId="LiveId" clId="{5C8203CA-7E5F-4ED1-844D-5D482DF98895}" dt="2021-12-18T05:39:44.996" v="2771" actId="478"/>
          <ac:spMkLst>
            <pc:docMk/>
            <pc:sldMk cId="2962798980" sldId="275"/>
            <ac:spMk id="43" creationId="{F873BBFB-4E88-4A3C-BDE3-E80A1997CD6A}"/>
          </ac:spMkLst>
        </pc:spChg>
        <pc:spChg chg="add del mod">
          <ac:chgData name="ネオ ネルル" userId="c9726d8967aee7e8" providerId="LiveId" clId="{5C8203CA-7E5F-4ED1-844D-5D482DF98895}" dt="2021-12-18T05:39:44.996" v="2771" actId="478"/>
          <ac:spMkLst>
            <pc:docMk/>
            <pc:sldMk cId="2962798980" sldId="275"/>
            <ac:spMk id="44" creationId="{CF39E50F-F58C-4FDC-88F4-F868BDBA1ACF}"/>
          </ac:spMkLst>
        </pc:spChg>
        <pc:spChg chg="add del mod">
          <ac:chgData name="ネオ ネルル" userId="c9726d8967aee7e8" providerId="LiveId" clId="{5C8203CA-7E5F-4ED1-844D-5D482DF98895}" dt="2021-12-18T05:39:44.996" v="2771" actId="478"/>
          <ac:spMkLst>
            <pc:docMk/>
            <pc:sldMk cId="2962798980" sldId="275"/>
            <ac:spMk id="45" creationId="{19912178-8D7C-4BE5-8068-10C684FB56C0}"/>
          </ac:spMkLst>
        </pc:spChg>
        <pc:spChg chg="add del mod">
          <ac:chgData name="ネオ ネルル" userId="c9726d8967aee7e8" providerId="LiveId" clId="{5C8203CA-7E5F-4ED1-844D-5D482DF98895}" dt="2021-12-18T05:39:49.564" v="2772" actId="478"/>
          <ac:spMkLst>
            <pc:docMk/>
            <pc:sldMk cId="2962798980" sldId="275"/>
            <ac:spMk id="46" creationId="{D2D5E456-9267-4686-9F5E-AC82F5B5ECC5}"/>
          </ac:spMkLst>
        </pc:spChg>
        <pc:picChg chg="add del mod">
          <ac:chgData name="ネオ ネルル" userId="c9726d8967aee7e8" providerId="LiveId" clId="{5C8203CA-7E5F-4ED1-844D-5D482DF98895}" dt="2021-12-18T05:24:25.558" v="2283" actId="478"/>
          <ac:picMkLst>
            <pc:docMk/>
            <pc:sldMk cId="2962798980" sldId="275"/>
            <ac:picMk id="8" creationId="{90F38421-A117-4ABB-8D21-786AE0C978A9}"/>
          </ac:picMkLst>
        </pc:picChg>
        <pc:picChg chg="add del mod">
          <ac:chgData name="ネオ ネルル" userId="c9726d8967aee7e8" providerId="LiveId" clId="{5C8203CA-7E5F-4ED1-844D-5D482DF98895}" dt="2021-12-18T05:24:52.727" v="2287"/>
          <ac:picMkLst>
            <pc:docMk/>
            <pc:sldMk cId="2962798980" sldId="275"/>
            <ac:picMk id="9" creationId="{75636576-A7C6-41A2-804F-B23EB85C5C67}"/>
          </ac:picMkLst>
        </pc:picChg>
        <pc:picChg chg="add del mod">
          <ac:chgData name="ネオ ネルル" userId="c9726d8967aee7e8" providerId="LiveId" clId="{5C8203CA-7E5F-4ED1-844D-5D482DF98895}" dt="2021-12-18T05:34:56.347" v="2571" actId="478"/>
          <ac:picMkLst>
            <pc:docMk/>
            <pc:sldMk cId="2962798980" sldId="275"/>
            <ac:picMk id="32" creationId="{FFC52D74-EA75-4617-AE77-170CC1C6D600}"/>
          </ac:picMkLst>
        </pc:picChg>
        <pc:picChg chg="add del mod modCrop">
          <ac:chgData name="ネオ ネルル" userId="c9726d8967aee7e8" providerId="LiveId" clId="{5C8203CA-7E5F-4ED1-844D-5D482DF98895}" dt="2021-12-18T05:29:55.086" v="2529" actId="478"/>
          <ac:picMkLst>
            <pc:docMk/>
            <pc:sldMk cId="2962798980" sldId="275"/>
            <ac:picMk id="35" creationId="{63F85EFD-FBDC-4A0B-B0E3-B790122A2885}"/>
          </ac:picMkLst>
        </pc:picChg>
        <pc:picChg chg="add del mod">
          <ac:chgData name="ネオ ネルル" userId="c9726d8967aee7e8" providerId="LiveId" clId="{5C8203CA-7E5F-4ED1-844D-5D482DF98895}" dt="2021-12-20T17:13:29.224" v="19854" actId="478"/>
          <ac:picMkLst>
            <pc:docMk/>
            <pc:sldMk cId="2962798980" sldId="275"/>
            <ac:picMk id="47" creationId="{3D56B283-A0D6-4F60-B036-19BC47F4D07B}"/>
          </ac:picMkLst>
        </pc:picChg>
        <pc:cxnChg chg="add mod">
          <ac:chgData name="ネオ ネルル" userId="c9726d8967aee7e8" providerId="LiveId" clId="{5C8203CA-7E5F-4ED1-844D-5D482DF98895}" dt="2021-12-20T17:14:45.255" v="19891" actId="1582"/>
          <ac:cxnSpMkLst>
            <pc:docMk/>
            <pc:sldMk cId="2962798980" sldId="275"/>
            <ac:cxnSpMk id="10" creationId="{6FC363E8-C1EA-432A-9B2A-B062342A9422}"/>
          </ac:cxnSpMkLst>
        </pc:cxnChg>
        <pc:cxnChg chg="add del mod">
          <ac:chgData name="ネオ ネルル" userId="c9726d8967aee7e8" providerId="LiveId" clId="{5C8203CA-7E5F-4ED1-844D-5D482DF98895}" dt="2021-12-18T05:24:58.083" v="2291"/>
          <ac:cxnSpMkLst>
            <pc:docMk/>
            <pc:sldMk cId="2962798980" sldId="275"/>
            <ac:cxnSpMk id="14" creationId="{78D55265-9B68-4723-B69D-9544CC60EF6A}"/>
          </ac:cxnSpMkLst>
        </pc:cxnChg>
        <pc:cxnChg chg="add mod">
          <ac:chgData name="ネオ ネルル" userId="c9726d8967aee7e8" providerId="LiveId" clId="{5C8203CA-7E5F-4ED1-844D-5D482DF98895}" dt="2021-12-20T17:14:58.244" v="19898" actId="1076"/>
          <ac:cxnSpMkLst>
            <pc:docMk/>
            <pc:sldMk cId="2962798980" sldId="275"/>
            <ac:cxnSpMk id="15" creationId="{B7422C3E-D021-4B05-80DF-9646B4302A31}"/>
          </ac:cxnSpMkLst>
        </pc:cxnChg>
        <pc:cxnChg chg="add del mod">
          <ac:chgData name="ネオ ネルル" userId="c9726d8967aee7e8" providerId="LiveId" clId="{5C8203CA-7E5F-4ED1-844D-5D482DF98895}" dt="2021-12-18T05:24:58.083" v="2291"/>
          <ac:cxnSpMkLst>
            <pc:docMk/>
            <pc:sldMk cId="2962798980" sldId="275"/>
            <ac:cxnSpMk id="16" creationId="{B3C8C449-9A67-4891-A4CC-2CAC3DAEB32E}"/>
          </ac:cxnSpMkLst>
        </pc:cxnChg>
        <pc:cxnChg chg="add del mod">
          <ac:chgData name="ネオ ネルル" userId="c9726d8967aee7e8" providerId="LiveId" clId="{5C8203CA-7E5F-4ED1-844D-5D482DF98895}" dt="2021-12-18T05:24:58.083" v="2291"/>
          <ac:cxnSpMkLst>
            <pc:docMk/>
            <pc:sldMk cId="2962798980" sldId="275"/>
            <ac:cxnSpMk id="17" creationId="{8720DCAB-F342-4943-AE75-E1E7DADB9D40}"/>
          </ac:cxnSpMkLst>
        </pc:cxnChg>
        <pc:cxnChg chg="add del mod">
          <ac:chgData name="ネオ ネルル" userId="c9726d8967aee7e8" providerId="LiveId" clId="{5C8203CA-7E5F-4ED1-844D-5D482DF98895}" dt="2021-12-18T05:24:58.083" v="2291"/>
          <ac:cxnSpMkLst>
            <pc:docMk/>
            <pc:sldMk cId="2962798980" sldId="275"/>
            <ac:cxnSpMk id="18" creationId="{789ED9AC-7A84-419B-80C2-77F8E39113EC}"/>
          </ac:cxnSpMkLst>
        </pc:cxnChg>
        <pc:cxnChg chg="add del mod">
          <ac:chgData name="ネオ ネルル" userId="c9726d8967aee7e8" providerId="LiveId" clId="{5C8203CA-7E5F-4ED1-844D-5D482DF98895}" dt="2021-12-18T05:24:58.083" v="2291"/>
          <ac:cxnSpMkLst>
            <pc:docMk/>
            <pc:sldMk cId="2962798980" sldId="275"/>
            <ac:cxnSpMk id="20" creationId="{60CFB962-CF32-4BFB-8F4A-C17FA2B706F3}"/>
          </ac:cxnSpMkLst>
        </pc:cxnChg>
        <pc:cxnChg chg="add mod">
          <ac:chgData name="ネオ ネルル" userId="c9726d8967aee7e8" providerId="LiveId" clId="{5C8203CA-7E5F-4ED1-844D-5D482DF98895}" dt="2021-12-20T17:15:07.499" v="19902" actId="1076"/>
          <ac:cxnSpMkLst>
            <pc:docMk/>
            <pc:sldMk cId="2962798980" sldId="275"/>
            <ac:cxnSpMk id="21" creationId="{9CA4C96B-5252-4E30-B17A-7C9189F70B57}"/>
          </ac:cxnSpMkLst>
        </pc:cxnChg>
        <pc:cxnChg chg="add del mod">
          <ac:chgData name="ネオ ネルル" userId="c9726d8967aee7e8" providerId="LiveId" clId="{5C8203CA-7E5F-4ED1-844D-5D482DF98895}" dt="2021-12-18T05:25:11.061" v="2295"/>
          <ac:cxnSpMkLst>
            <pc:docMk/>
            <pc:sldMk cId="2962798980" sldId="275"/>
            <ac:cxnSpMk id="25" creationId="{B5F44440-9F58-41C6-97F9-5BF573CD1273}"/>
          </ac:cxnSpMkLst>
        </pc:cxnChg>
        <pc:cxnChg chg="add mod">
          <ac:chgData name="ネオ ネルル" userId="c9726d8967aee7e8" providerId="LiveId" clId="{5C8203CA-7E5F-4ED1-844D-5D482DF98895}" dt="2021-12-20T17:15:20.973" v="19916" actId="1076"/>
          <ac:cxnSpMkLst>
            <pc:docMk/>
            <pc:sldMk cId="2962798980" sldId="275"/>
            <ac:cxnSpMk id="27" creationId="{81B7CA88-73F7-467C-B274-A3AA009C3B7F}"/>
          </ac:cxnSpMkLst>
        </pc:cxnChg>
        <pc:cxnChg chg="add del mod">
          <ac:chgData name="ネオ ネルル" userId="c9726d8967aee7e8" providerId="LiveId" clId="{5C8203CA-7E5F-4ED1-844D-5D482DF98895}" dt="2021-12-18T05:25:11.061" v="2295"/>
          <ac:cxnSpMkLst>
            <pc:docMk/>
            <pc:sldMk cId="2962798980" sldId="275"/>
            <ac:cxnSpMk id="27" creationId="{94C65FB2-B29C-4A57-AEAC-4BC7092F4B3D}"/>
          </ac:cxnSpMkLst>
        </pc:cxnChg>
        <pc:cxnChg chg="add del mod">
          <ac:chgData name="ネオ ネルル" userId="c9726d8967aee7e8" providerId="LiveId" clId="{5C8203CA-7E5F-4ED1-844D-5D482DF98895}" dt="2021-12-18T05:25:11.061" v="2295"/>
          <ac:cxnSpMkLst>
            <pc:docMk/>
            <pc:sldMk cId="2962798980" sldId="275"/>
            <ac:cxnSpMk id="28" creationId="{7323CCDD-E6DC-44F1-B939-5EE5AA274632}"/>
          </ac:cxnSpMkLst>
        </pc:cxnChg>
        <pc:cxnChg chg="add del mod">
          <ac:chgData name="ネオ ネルル" userId="c9726d8967aee7e8" providerId="LiveId" clId="{5C8203CA-7E5F-4ED1-844D-5D482DF98895}" dt="2021-12-18T05:25:11.061" v="2295"/>
          <ac:cxnSpMkLst>
            <pc:docMk/>
            <pc:sldMk cId="2962798980" sldId="275"/>
            <ac:cxnSpMk id="29" creationId="{A8D4E514-C7D4-4F0A-95F6-781788327F0C}"/>
          </ac:cxnSpMkLst>
        </pc:cxnChg>
        <pc:cxnChg chg="add mod">
          <ac:chgData name="ネオ ネルル" userId="c9726d8967aee7e8" providerId="LiveId" clId="{5C8203CA-7E5F-4ED1-844D-5D482DF98895}" dt="2021-12-20T17:15:28.093" v="19920" actId="1076"/>
          <ac:cxnSpMkLst>
            <pc:docMk/>
            <pc:sldMk cId="2962798980" sldId="275"/>
            <ac:cxnSpMk id="31" creationId="{1086C206-7C32-4BEF-9D04-1E35A384BC99}"/>
          </ac:cxnSpMkLst>
        </pc:cxnChg>
        <pc:cxnChg chg="add del mod">
          <ac:chgData name="ネオ ネルル" userId="c9726d8967aee7e8" providerId="LiveId" clId="{5C8203CA-7E5F-4ED1-844D-5D482DF98895}" dt="2021-12-18T05:25:11.061" v="2295"/>
          <ac:cxnSpMkLst>
            <pc:docMk/>
            <pc:sldMk cId="2962798980" sldId="275"/>
            <ac:cxnSpMk id="31" creationId="{57D6D624-33A1-4EFF-83D2-BCD57F811DA8}"/>
          </ac:cxnSpMkLst>
        </pc:cxnChg>
      </pc:sldChg>
      <pc:sldChg chg="addSp delSp modSp add mod modNotesTx">
        <pc:chgData name="ネオ ネルル" userId="c9726d8967aee7e8" providerId="LiveId" clId="{5C8203CA-7E5F-4ED1-844D-5D482DF98895}" dt="2021-12-21T04:22:13.515" v="23530" actId="20577"/>
        <pc:sldMkLst>
          <pc:docMk/>
          <pc:sldMk cId="1925126608" sldId="276"/>
        </pc:sldMkLst>
        <pc:spChg chg="mod">
          <ac:chgData name="ネオ ネルル" userId="c9726d8967aee7e8" providerId="LiveId" clId="{5C8203CA-7E5F-4ED1-844D-5D482DF98895}" dt="2021-12-21T04:22:13.515" v="23530" actId="20577"/>
          <ac:spMkLst>
            <pc:docMk/>
            <pc:sldMk cId="1925126608" sldId="276"/>
            <ac:spMk id="2" creationId="{00000000-0000-0000-0000-000000000000}"/>
          </ac:spMkLst>
        </pc:spChg>
        <pc:spChg chg="add del mod">
          <ac:chgData name="ネオ ネルル" userId="c9726d8967aee7e8" providerId="LiveId" clId="{5C8203CA-7E5F-4ED1-844D-5D482DF98895}" dt="2021-12-18T06:00:44.025" v="3620" actId="478"/>
          <ac:spMkLst>
            <pc:docMk/>
            <pc:sldMk cId="1925126608" sldId="276"/>
            <ac:spMk id="16" creationId="{88F8F6FC-A184-46F3-96D2-5C2503130C00}"/>
          </ac:spMkLst>
        </pc:spChg>
        <pc:spChg chg="add del mod">
          <ac:chgData name="ネオ ネルル" userId="c9726d8967aee7e8" providerId="LiveId" clId="{5C8203CA-7E5F-4ED1-844D-5D482DF98895}" dt="2021-12-18T06:01:09.744" v="3622" actId="478"/>
          <ac:spMkLst>
            <pc:docMk/>
            <pc:sldMk cId="1925126608" sldId="276"/>
            <ac:spMk id="17" creationId="{19D27A48-4F25-4BF0-A0A0-5FAE678B9F13}"/>
          </ac:spMkLst>
        </pc:spChg>
        <pc:spChg chg="add del mod">
          <ac:chgData name="ネオ ネルル" userId="c9726d8967aee7e8" providerId="LiveId" clId="{5C8203CA-7E5F-4ED1-844D-5D482DF98895}" dt="2021-12-18T06:01:09.744" v="3622" actId="478"/>
          <ac:spMkLst>
            <pc:docMk/>
            <pc:sldMk cId="1925126608" sldId="276"/>
            <ac:spMk id="18" creationId="{38656571-0130-4A96-A56A-2ACCF94B560D}"/>
          </ac:spMkLst>
        </pc:spChg>
        <pc:spChg chg="add del mod">
          <ac:chgData name="ネオ ネルル" userId="c9726d8967aee7e8" providerId="LiveId" clId="{5C8203CA-7E5F-4ED1-844D-5D482DF98895}" dt="2021-12-18T06:01:09.744" v="3622" actId="478"/>
          <ac:spMkLst>
            <pc:docMk/>
            <pc:sldMk cId="1925126608" sldId="276"/>
            <ac:spMk id="22" creationId="{CFCF163A-DE73-4889-8E1D-35F6BD662E7A}"/>
          </ac:spMkLst>
        </pc:spChg>
        <pc:spChg chg="add del mod">
          <ac:chgData name="ネオ ネルル" userId="c9726d8967aee7e8" providerId="LiveId" clId="{5C8203CA-7E5F-4ED1-844D-5D482DF98895}" dt="2021-12-18T06:01:09.744" v="3622" actId="478"/>
          <ac:spMkLst>
            <pc:docMk/>
            <pc:sldMk cId="1925126608" sldId="276"/>
            <ac:spMk id="23" creationId="{8E581281-03DB-4852-922D-4532E4FCE284}"/>
          </ac:spMkLst>
        </pc:spChg>
        <pc:spChg chg="add del mod">
          <ac:chgData name="ネオ ネルル" userId="c9726d8967aee7e8" providerId="LiveId" clId="{5C8203CA-7E5F-4ED1-844D-5D482DF98895}" dt="2021-12-18T06:01:09.744" v="3622" actId="478"/>
          <ac:spMkLst>
            <pc:docMk/>
            <pc:sldMk cId="1925126608" sldId="276"/>
            <ac:spMk id="24" creationId="{3015E5F1-7DD9-4278-9E66-B8632CC788D3}"/>
          </ac:spMkLst>
        </pc:spChg>
        <pc:spChg chg="add del mod">
          <ac:chgData name="ネオ ネルル" userId="c9726d8967aee7e8" providerId="LiveId" clId="{5C8203CA-7E5F-4ED1-844D-5D482DF98895}" dt="2021-12-18T06:01:09.744" v="3622" actId="478"/>
          <ac:spMkLst>
            <pc:docMk/>
            <pc:sldMk cId="1925126608" sldId="276"/>
            <ac:spMk id="25" creationId="{51C637FB-0252-4FEE-ADF6-F48886D2F3DD}"/>
          </ac:spMkLst>
        </pc:spChg>
        <pc:spChg chg="add del mod">
          <ac:chgData name="ネオ ネルル" userId="c9726d8967aee7e8" providerId="LiveId" clId="{5C8203CA-7E5F-4ED1-844D-5D482DF98895}" dt="2021-12-18T06:01:09.744" v="3622" actId="478"/>
          <ac:spMkLst>
            <pc:docMk/>
            <pc:sldMk cId="1925126608" sldId="276"/>
            <ac:spMk id="26" creationId="{35FAA246-10FA-4A26-A9B1-F696FA6AC742}"/>
          </ac:spMkLst>
        </pc:spChg>
        <pc:spChg chg="add del mod">
          <ac:chgData name="ネオ ネルル" userId="c9726d8967aee7e8" providerId="LiveId" clId="{5C8203CA-7E5F-4ED1-844D-5D482DF98895}" dt="2021-12-18T06:01:09.744" v="3622" actId="478"/>
          <ac:spMkLst>
            <pc:docMk/>
            <pc:sldMk cId="1925126608" sldId="276"/>
            <ac:spMk id="27" creationId="{C0443C03-4F88-4D25-B5A1-AFC367377E53}"/>
          </ac:spMkLst>
        </pc:spChg>
        <pc:spChg chg="add del mod">
          <ac:chgData name="ネオ ネルル" userId="c9726d8967aee7e8" providerId="LiveId" clId="{5C8203CA-7E5F-4ED1-844D-5D482DF98895}" dt="2021-12-18T06:01:09.744" v="3622" actId="478"/>
          <ac:spMkLst>
            <pc:docMk/>
            <pc:sldMk cId="1925126608" sldId="276"/>
            <ac:spMk id="28" creationId="{B7B18087-54EA-43EC-BB17-6676F9511D78}"/>
          </ac:spMkLst>
        </pc:spChg>
        <pc:spChg chg="add del mod">
          <ac:chgData name="ネオ ネルル" userId="c9726d8967aee7e8" providerId="LiveId" clId="{5C8203CA-7E5F-4ED1-844D-5D482DF98895}" dt="2021-12-18T06:00:46.394" v="3621" actId="478"/>
          <ac:spMkLst>
            <pc:docMk/>
            <pc:sldMk cId="1925126608" sldId="276"/>
            <ac:spMk id="30" creationId="{B7B14499-CDE1-487C-B224-5C2E83EED426}"/>
          </ac:spMkLst>
        </pc:spChg>
        <pc:spChg chg="add mod">
          <ac:chgData name="ネオ ネルル" userId="c9726d8967aee7e8" providerId="LiveId" clId="{5C8203CA-7E5F-4ED1-844D-5D482DF98895}" dt="2021-12-20T16:55:29.024" v="19505" actId="208"/>
          <ac:spMkLst>
            <pc:docMk/>
            <pc:sldMk cId="1925126608" sldId="276"/>
            <ac:spMk id="31" creationId="{11515719-C7A4-4F7D-BED2-0C59DDB800A8}"/>
          </ac:spMkLst>
        </pc:spChg>
        <pc:spChg chg="add mod">
          <ac:chgData name="ネオ ネルル" userId="c9726d8967aee7e8" providerId="LiveId" clId="{5C8203CA-7E5F-4ED1-844D-5D482DF98895}" dt="2021-12-20T16:55:29.024" v="19505" actId="208"/>
          <ac:spMkLst>
            <pc:docMk/>
            <pc:sldMk cId="1925126608" sldId="276"/>
            <ac:spMk id="32" creationId="{D87093AF-729C-44E3-B2CE-3932B608CD2C}"/>
          </ac:spMkLst>
        </pc:spChg>
        <pc:spChg chg="mod">
          <ac:chgData name="ネオ ネルル" userId="c9726d8967aee7e8" providerId="LiveId" clId="{5C8203CA-7E5F-4ED1-844D-5D482DF98895}" dt="2021-12-20T15:59:55.365" v="18160" actId="20577"/>
          <ac:spMkLst>
            <pc:docMk/>
            <pc:sldMk cId="1925126608" sldId="276"/>
            <ac:spMk id="33" creationId="{2764FAC5-76EB-4852-A2B0-99F48B5288A7}"/>
          </ac:spMkLst>
        </pc:spChg>
        <pc:spChg chg="add mod">
          <ac:chgData name="ネオ ネルル" userId="c9726d8967aee7e8" providerId="LiveId" clId="{5C8203CA-7E5F-4ED1-844D-5D482DF98895}" dt="2021-12-20T16:55:48.613" v="19509" actId="208"/>
          <ac:spMkLst>
            <pc:docMk/>
            <pc:sldMk cId="1925126608" sldId="276"/>
            <ac:spMk id="36" creationId="{9AE0899C-C96C-48FC-969E-DF23B008F826}"/>
          </ac:spMkLst>
        </pc:spChg>
        <pc:spChg chg="add mod">
          <ac:chgData name="ネオ ネルル" userId="c9726d8967aee7e8" providerId="LiveId" clId="{5C8203CA-7E5F-4ED1-844D-5D482DF98895}" dt="2021-12-20T16:55:33.270" v="19506" actId="207"/>
          <ac:spMkLst>
            <pc:docMk/>
            <pc:sldMk cId="1925126608" sldId="276"/>
            <ac:spMk id="37" creationId="{D32EC25D-0A8C-4BC1-9E0F-3C1CC0D87EBC}"/>
          </ac:spMkLst>
        </pc:spChg>
        <pc:spChg chg="add mod">
          <ac:chgData name="ネオ ネルル" userId="c9726d8967aee7e8" providerId="LiveId" clId="{5C8203CA-7E5F-4ED1-844D-5D482DF98895}" dt="2021-12-20T16:55:29.024" v="19505" actId="208"/>
          <ac:spMkLst>
            <pc:docMk/>
            <pc:sldMk cId="1925126608" sldId="276"/>
            <ac:spMk id="38" creationId="{F9261140-BE99-44CC-BCE8-083D9E80674E}"/>
          </ac:spMkLst>
        </pc:spChg>
        <pc:spChg chg="add del mod">
          <ac:chgData name="ネオ ネルル" userId="c9726d8967aee7e8" providerId="LiveId" clId="{5C8203CA-7E5F-4ED1-844D-5D482DF98895}" dt="2021-12-18T06:05:20.201" v="3749" actId="478"/>
          <ac:spMkLst>
            <pc:docMk/>
            <pc:sldMk cId="1925126608" sldId="276"/>
            <ac:spMk id="39" creationId="{69B3764D-72C4-4918-ABDA-FFC493915498}"/>
          </ac:spMkLst>
        </pc:spChg>
        <pc:spChg chg="add del mod">
          <ac:chgData name="ネオ ネルル" userId="c9726d8967aee7e8" providerId="LiveId" clId="{5C8203CA-7E5F-4ED1-844D-5D482DF98895}" dt="2021-12-20T14:30:15.833" v="12785" actId="478"/>
          <ac:spMkLst>
            <pc:docMk/>
            <pc:sldMk cId="1925126608" sldId="276"/>
            <ac:spMk id="39" creationId="{F35BEE87-4339-4106-8E10-CCB6E9788DA8}"/>
          </ac:spMkLst>
        </pc:spChg>
        <pc:spChg chg="add mod topLvl">
          <ac:chgData name="ネオ ネルル" userId="c9726d8967aee7e8" providerId="LiveId" clId="{5C8203CA-7E5F-4ED1-844D-5D482DF98895}" dt="2021-12-20T16:55:29.024" v="19505" actId="208"/>
          <ac:spMkLst>
            <pc:docMk/>
            <pc:sldMk cId="1925126608" sldId="276"/>
            <ac:spMk id="40" creationId="{D0A4AF1C-D199-403F-8994-BD89802F728B}"/>
          </ac:spMkLst>
        </pc:spChg>
        <pc:spChg chg="add del mod">
          <ac:chgData name="ネオ ネルル" userId="c9726d8967aee7e8" providerId="LiveId" clId="{5C8203CA-7E5F-4ED1-844D-5D482DF98895}" dt="2021-12-20T17:15:44.032" v="19924" actId="478"/>
          <ac:spMkLst>
            <pc:docMk/>
            <pc:sldMk cId="1925126608" sldId="276"/>
            <ac:spMk id="41" creationId="{3855AFE5-3EB5-4B34-93EA-B9ACAE51DCAD}"/>
          </ac:spMkLst>
        </pc:spChg>
        <pc:spChg chg="del">
          <ac:chgData name="ネオ ネルル" userId="c9726d8967aee7e8" providerId="LiveId" clId="{5C8203CA-7E5F-4ED1-844D-5D482DF98895}" dt="2021-12-18T05:56:25.196" v="3591" actId="478"/>
          <ac:spMkLst>
            <pc:docMk/>
            <pc:sldMk cId="1925126608" sldId="276"/>
            <ac:spMk id="41" creationId="{46237B87-DF52-43CA-A80D-5A17043E6C12}"/>
          </ac:spMkLst>
        </pc:spChg>
        <pc:spChg chg="del">
          <ac:chgData name="ネオ ネルル" userId="c9726d8967aee7e8" providerId="LiveId" clId="{5C8203CA-7E5F-4ED1-844D-5D482DF98895}" dt="2021-12-18T05:56:25.196" v="3591" actId="478"/>
          <ac:spMkLst>
            <pc:docMk/>
            <pc:sldMk cId="1925126608" sldId="276"/>
            <ac:spMk id="42" creationId="{C08EE9CB-65DA-4939-BF90-4E0D88633016}"/>
          </ac:spMkLst>
        </pc:spChg>
        <pc:spChg chg="add mod">
          <ac:chgData name="ネオ ネルル" userId="c9726d8967aee7e8" providerId="LiveId" clId="{5C8203CA-7E5F-4ED1-844D-5D482DF98895}" dt="2021-12-20T14:37:38.722" v="12934" actId="207"/>
          <ac:spMkLst>
            <pc:docMk/>
            <pc:sldMk cId="1925126608" sldId="276"/>
            <ac:spMk id="42" creationId="{C0E8DCC7-7352-4F1B-A9C1-9C2D2C0337E7}"/>
          </ac:spMkLst>
        </pc:spChg>
        <pc:spChg chg="add mod">
          <ac:chgData name="ネオ ネルル" userId="c9726d8967aee7e8" providerId="LiveId" clId="{5C8203CA-7E5F-4ED1-844D-5D482DF98895}" dt="2021-12-20T16:09:54.758" v="18222" actId="1076"/>
          <ac:spMkLst>
            <pc:docMk/>
            <pc:sldMk cId="1925126608" sldId="276"/>
            <ac:spMk id="43" creationId="{5106FF3D-2DB8-4B79-AC4D-5F2E35AD6031}"/>
          </ac:spMkLst>
        </pc:spChg>
        <pc:spChg chg="del">
          <ac:chgData name="ネオ ネルル" userId="c9726d8967aee7e8" providerId="LiveId" clId="{5C8203CA-7E5F-4ED1-844D-5D482DF98895}" dt="2021-12-18T05:56:25.196" v="3591" actId="478"/>
          <ac:spMkLst>
            <pc:docMk/>
            <pc:sldMk cId="1925126608" sldId="276"/>
            <ac:spMk id="43" creationId="{F873BBFB-4E88-4A3C-BDE3-E80A1997CD6A}"/>
          </ac:spMkLst>
        </pc:spChg>
        <pc:spChg chg="del">
          <ac:chgData name="ネオ ネルル" userId="c9726d8967aee7e8" providerId="LiveId" clId="{5C8203CA-7E5F-4ED1-844D-5D482DF98895}" dt="2021-12-18T05:56:25.196" v="3591" actId="478"/>
          <ac:spMkLst>
            <pc:docMk/>
            <pc:sldMk cId="1925126608" sldId="276"/>
            <ac:spMk id="44" creationId="{CF39E50F-F58C-4FDC-88F4-F868BDBA1ACF}"/>
          </ac:spMkLst>
        </pc:spChg>
        <pc:spChg chg="del">
          <ac:chgData name="ネオ ネルル" userId="c9726d8967aee7e8" providerId="LiveId" clId="{5C8203CA-7E5F-4ED1-844D-5D482DF98895}" dt="2021-12-18T05:56:25.196" v="3591" actId="478"/>
          <ac:spMkLst>
            <pc:docMk/>
            <pc:sldMk cId="1925126608" sldId="276"/>
            <ac:spMk id="45" creationId="{19912178-8D7C-4BE5-8068-10C684FB56C0}"/>
          </ac:spMkLst>
        </pc:spChg>
        <pc:spChg chg="del">
          <ac:chgData name="ネオ ネルル" userId="c9726d8967aee7e8" providerId="LiveId" clId="{5C8203CA-7E5F-4ED1-844D-5D482DF98895}" dt="2021-12-18T05:56:25.196" v="3591" actId="478"/>
          <ac:spMkLst>
            <pc:docMk/>
            <pc:sldMk cId="1925126608" sldId="276"/>
            <ac:spMk id="46" creationId="{D2D5E456-9267-4686-9F5E-AC82F5B5ECC5}"/>
          </ac:spMkLst>
        </pc:spChg>
        <pc:spChg chg="add mod ord topLvl">
          <ac:chgData name="ネオ ネルル" userId="c9726d8967aee7e8" providerId="LiveId" clId="{5C8203CA-7E5F-4ED1-844D-5D482DF98895}" dt="2021-12-20T16:56:39.184" v="19513" actId="693"/>
          <ac:spMkLst>
            <pc:docMk/>
            <pc:sldMk cId="1925126608" sldId="276"/>
            <ac:spMk id="47" creationId="{E50A0507-32C2-4CAE-B99D-87A48EFA9FAA}"/>
          </ac:spMkLst>
        </pc:spChg>
        <pc:spChg chg="add mod topLvl">
          <ac:chgData name="ネオ ネルル" userId="c9726d8967aee7e8" providerId="LiveId" clId="{5C8203CA-7E5F-4ED1-844D-5D482DF98895}" dt="2021-12-20T16:09:50.556" v="18221" actId="20577"/>
          <ac:spMkLst>
            <pc:docMk/>
            <pc:sldMk cId="1925126608" sldId="276"/>
            <ac:spMk id="49" creationId="{1A6728B4-3FA2-47F5-8D2E-0F16917D461B}"/>
          </ac:spMkLst>
        </pc:spChg>
        <pc:spChg chg="add mod topLvl">
          <ac:chgData name="ネオ ネルル" userId="c9726d8967aee7e8" providerId="LiveId" clId="{5C8203CA-7E5F-4ED1-844D-5D482DF98895}" dt="2021-12-20T14:34:23.134" v="12832" actId="165"/>
          <ac:spMkLst>
            <pc:docMk/>
            <pc:sldMk cId="1925126608" sldId="276"/>
            <ac:spMk id="51" creationId="{308C4AF4-7E7A-42B4-97D3-3843FC9B5744}"/>
          </ac:spMkLst>
        </pc:spChg>
        <pc:spChg chg="add mod topLvl">
          <ac:chgData name="ネオ ネルル" userId="c9726d8967aee7e8" providerId="LiveId" clId="{5C8203CA-7E5F-4ED1-844D-5D482DF98895}" dt="2021-12-20T14:34:23.134" v="12832" actId="165"/>
          <ac:spMkLst>
            <pc:docMk/>
            <pc:sldMk cId="1925126608" sldId="276"/>
            <ac:spMk id="53" creationId="{8194DD78-BA87-475B-8CFE-1B09CFB2139E}"/>
          </ac:spMkLst>
        </pc:spChg>
        <pc:spChg chg="add mod topLvl">
          <ac:chgData name="ネオ ネルル" userId="c9726d8967aee7e8" providerId="LiveId" clId="{5C8203CA-7E5F-4ED1-844D-5D482DF98895}" dt="2021-12-20T14:34:23.134" v="12832" actId="165"/>
          <ac:spMkLst>
            <pc:docMk/>
            <pc:sldMk cId="1925126608" sldId="276"/>
            <ac:spMk id="55" creationId="{6C7F6898-EC9F-4CF1-A36D-33ACED8E9411}"/>
          </ac:spMkLst>
        </pc:spChg>
        <pc:spChg chg="add del mod">
          <ac:chgData name="ネオ ネルル" userId="c9726d8967aee7e8" providerId="LiveId" clId="{5C8203CA-7E5F-4ED1-844D-5D482DF98895}" dt="2021-12-18T06:12:54.169" v="3892" actId="478"/>
          <ac:spMkLst>
            <pc:docMk/>
            <pc:sldMk cId="1925126608" sldId="276"/>
            <ac:spMk id="56" creationId="{4D079643-84CB-4336-98A5-16A99CC890E4}"/>
          </ac:spMkLst>
        </pc:spChg>
        <pc:spChg chg="add del mod">
          <ac:chgData name="ネオ ネルル" userId="c9726d8967aee7e8" providerId="LiveId" clId="{5C8203CA-7E5F-4ED1-844D-5D482DF98895}" dt="2021-12-18T06:14:36.544" v="3978" actId="478"/>
          <ac:spMkLst>
            <pc:docMk/>
            <pc:sldMk cId="1925126608" sldId="276"/>
            <ac:spMk id="57" creationId="{92E6F505-0C58-4DA7-BEB6-A4ED4361B69F}"/>
          </ac:spMkLst>
        </pc:spChg>
        <pc:spChg chg="add del mod">
          <ac:chgData name="ネオ ネルル" userId="c9726d8967aee7e8" providerId="LiveId" clId="{5C8203CA-7E5F-4ED1-844D-5D482DF98895}" dt="2021-12-18T06:12:54.169" v="3892" actId="478"/>
          <ac:spMkLst>
            <pc:docMk/>
            <pc:sldMk cId="1925126608" sldId="276"/>
            <ac:spMk id="61" creationId="{25F801AF-21F4-4D12-9773-BA582C8B02F7}"/>
          </ac:spMkLst>
        </pc:spChg>
        <pc:spChg chg="add del mod">
          <ac:chgData name="ネオ ネルル" userId="c9726d8967aee7e8" providerId="LiveId" clId="{5C8203CA-7E5F-4ED1-844D-5D482DF98895}" dt="2021-12-18T06:12:54.169" v="3892" actId="478"/>
          <ac:spMkLst>
            <pc:docMk/>
            <pc:sldMk cId="1925126608" sldId="276"/>
            <ac:spMk id="62" creationId="{FCFCB6A3-F258-4087-A8F0-33FDA744ED79}"/>
          </ac:spMkLst>
        </pc:spChg>
        <pc:spChg chg="add del mod">
          <ac:chgData name="ネオ ネルル" userId="c9726d8967aee7e8" providerId="LiveId" clId="{5C8203CA-7E5F-4ED1-844D-5D482DF98895}" dt="2021-12-18T06:12:54.169" v="3892" actId="478"/>
          <ac:spMkLst>
            <pc:docMk/>
            <pc:sldMk cId="1925126608" sldId="276"/>
            <ac:spMk id="63" creationId="{7C290EA8-072F-4A48-8264-F4A1D8F6603C}"/>
          </ac:spMkLst>
        </pc:spChg>
        <pc:spChg chg="add del mod">
          <ac:chgData name="ネオ ネルル" userId="c9726d8967aee7e8" providerId="LiveId" clId="{5C8203CA-7E5F-4ED1-844D-5D482DF98895}" dt="2021-12-18T06:12:50.749" v="3891" actId="478"/>
          <ac:spMkLst>
            <pc:docMk/>
            <pc:sldMk cId="1925126608" sldId="276"/>
            <ac:spMk id="64" creationId="{481B675F-1D68-4FBF-98D3-28B6D661553E}"/>
          </ac:spMkLst>
        </pc:spChg>
        <pc:spChg chg="add del mod">
          <ac:chgData name="ネオ ネルル" userId="c9726d8967aee7e8" providerId="LiveId" clId="{5C8203CA-7E5F-4ED1-844D-5D482DF98895}" dt="2021-12-18T06:12:54.169" v="3892" actId="478"/>
          <ac:spMkLst>
            <pc:docMk/>
            <pc:sldMk cId="1925126608" sldId="276"/>
            <ac:spMk id="65" creationId="{05BFF4E5-B8D7-44C2-99E1-1B5FEAD2E7CF}"/>
          </ac:spMkLst>
        </pc:spChg>
        <pc:spChg chg="add del mod">
          <ac:chgData name="ネオ ネルル" userId="c9726d8967aee7e8" providerId="LiveId" clId="{5C8203CA-7E5F-4ED1-844D-5D482DF98895}" dt="2021-12-18T06:12:54.169" v="3892" actId="478"/>
          <ac:spMkLst>
            <pc:docMk/>
            <pc:sldMk cId="1925126608" sldId="276"/>
            <ac:spMk id="81" creationId="{29B46B51-9B6F-40EC-AFE5-4B3A2A4E353C}"/>
          </ac:spMkLst>
        </pc:spChg>
        <pc:spChg chg="add mod">
          <ac:chgData name="ネオ ネルル" userId="c9726d8967aee7e8" providerId="LiveId" clId="{5C8203CA-7E5F-4ED1-844D-5D482DF98895}" dt="2021-12-20T16:55:48.613" v="19509" actId="208"/>
          <ac:spMkLst>
            <pc:docMk/>
            <pc:sldMk cId="1925126608" sldId="276"/>
            <ac:spMk id="85" creationId="{1DAA9399-8379-443B-9A1F-B6CD3665E5F2}"/>
          </ac:spMkLst>
        </pc:spChg>
        <pc:spChg chg="add mod">
          <ac:chgData name="ネオ ネルル" userId="c9726d8967aee7e8" providerId="LiveId" clId="{5C8203CA-7E5F-4ED1-844D-5D482DF98895}" dt="2021-12-20T16:55:58.146" v="19510" actId="207"/>
          <ac:spMkLst>
            <pc:docMk/>
            <pc:sldMk cId="1925126608" sldId="276"/>
            <ac:spMk id="87" creationId="{587F48FE-598E-4A60-ABFA-7A8A3BBCE7A6}"/>
          </ac:spMkLst>
        </pc:spChg>
        <pc:spChg chg="add del mod ord">
          <ac:chgData name="ネオ ネルル" userId="c9726d8967aee7e8" providerId="LiveId" clId="{5C8203CA-7E5F-4ED1-844D-5D482DF98895}" dt="2021-12-18T06:16:35.572" v="4012" actId="478"/>
          <ac:spMkLst>
            <pc:docMk/>
            <pc:sldMk cId="1925126608" sldId="276"/>
            <ac:spMk id="88" creationId="{E9F8D67F-ADDC-4B03-9BD9-BAB95F9F235E}"/>
          </ac:spMkLst>
        </pc:spChg>
        <pc:spChg chg="add del mod">
          <ac:chgData name="ネオ ネルル" userId="c9726d8967aee7e8" providerId="LiveId" clId="{5C8203CA-7E5F-4ED1-844D-5D482DF98895}" dt="2021-12-18T06:16:36.202" v="4013" actId="478"/>
          <ac:spMkLst>
            <pc:docMk/>
            <pc:sldMk cId="1925126608" sldId="276"/>
            <ac:spMk id="89" creationId="{89AA7613-D05B-4F80-A4D3-37BE2C81CD72}"/>
          </ac:spMkLst>
        </pc:spChg>
        <pc:spChg chg="add del mod">
          <ac:chgData name="ネオ ネルル" userId="c9726d8967aee7e8" providerId="LiveId" clId="{5C8203CA-7E5F-4ED1-844D-5D482DF98895}" dt="2021-12-18T06:16:37.012" v="4014" actId="478"/>
          <ac:spMkLst>
            <pc:docMk/>
            <pc:sldMk cId="1925126608" sldId="276"/>
            <ac:spMk id="90" creationId="{B9182718-2D96-4B43-8447-F334B82ACA51}"/>
          </ac:spMkLst>
        </pc:spChg>
        <pc:spChg chg="add del mod">
          <ac:chgData name="ネオ ネルル" userId="c9726d8967aee7e8" providerId="LiveId" clId="{5C8203CA-7E5F-4ED1-844D-5D482DF98895}" dt="2021-12-20T16:09:13.405" v="18194" actId="478"/>
          <ac:spMkLst>
            <pc:docMk/>
            <pc:sldMk cId="1925126608" sldId="276"/>
            <ac:spMk id="91" creationId="{822032EF-FD77-40DA-BE05-052B23A6D36D}"/>
          </ac:spMkLst>
        </pc:spChg>
        <pc:spChg chg="add mod">
          <ac:chgData name="ネオ ネルル" userId="c9726d8967aee7e8" providerId="LiveId" clId="{5C8203CA-7E5F-4ED1-844D-5D482DF98895}" dt="2021-12-20T16:56:18.128" v="19511" actId="693"/>
          <ac:spMkLst>
            <pc:docMk/>
            <pc:sldMk cId="1925126608" sldId="276"/>
            <ac:spMk id="92" creationId="{1CA0781E-50F1-418C-BD26-4DEC29118399}"/>
          </ac:spMkLst>
        </pc:spChg>
        <pc:spChg chg="add mod">
          <ac:chgData name="ネオ ネルル" userId="c9726d8967aee7e8" providerId="LiveId" clId="{5C8203CA-7E5F-4ED1-844D-5D482DF98895}" dt="2021-12-20T16:56:18.128" v="19511" actId="693"/>
          <ac:spMkLst>
            <pc:docMk/>
            <pc:sldMk cId="1925126608" sldId="276"/>
            <ac:spMk id="93" creationId="{33D39C21-B51D-407D-B5C1-54BA15AD0707}"/>
          </ac:spMkLst>
        </pc:spChg>
        <pc:spChg chg="add mod">
          <ac:chgData name="ネオ ネルル" userId="c9726d8967aee7e8" providerId="LiveId" clId="{5C8203CA-7E5F-4ED1-844D-5D482DF98895}" dt="2021-12-20T16:55:58.146" v="19510" actId="207"/>
          <ac:spMkLst>
            <pc:docMk/>
            <pc:sldMk cId="1925126608" sldId="276"/>
            <ac:spMk id="94" creationId="{BE68D49B-75AE-4611-B6B8-6B9B4B2CCB8A}"/>
          </ac:spMkLst>
        </pc:spChg>
        <pc:grpChg chg="add del mod">
          <ac:chgData name="ネオ ネルル" userId="c9726d8967aee7e8" providerId="LiveId" clId="{5C8203CA-7E5F-4ED1-844D-5D482DF98895}" dt="2021-12-20T14:34:23.134" v="12832" actId="165"/>
          <ac:grpSpMkLst>
            <pc:docMk/>
            <pc:sldMk cId="1925126608" sldId="276"/>
            <ac:grpSpMk id="69" creationId="{6FD210B1-74F8-415B-97BB-E4B9940C9796}"/>
          </ac:grpSpMkLst>
        </pc:grpChg>
        <pc:picChg chg="add del mod">
          <ac:chgData name="ネオ ネルル" userId="c9726d8967aee7e8" providerId="LiveId" clId="{5C8203CA-7E5F-4ED1-844D-5D482DF98895}" dt="2021-12-18T06:00:03.456" v="3615" actId="478"/>
          <ac:picMkLst>
            <pc:docMk/>
            <pc:sldMk cId="1925126608" sldId="276"/>
            <ac:picMk id="5" creationId="{14F15A97-1EC9-45F5-A292-B615F95A2FAB}"/>
          </ac:picMkLst>
        </pc:picChg>
        <pc:picChg chg="add mod">
          <ac:chgData name="ネオ ネルル" userId="c9726d8967aee7e8" providerId="LiveId" clId="{5C8203CA-7E5F-4ED1-844D-5D482DF98895}" dt="2021-12-20T16:08:49.669" v="18190" actId="1076"/>
          <ac:picMkLst>
            <pc:docMk/>
            <pc:sldMk cId="1925126608" sldId="276"/>
            <ac:picMk id="7" creationId="{9EFEC94D-C0BA-433F-A1CB-F105B7016DB2}"/>
          </ac:picMkLst>
        </pc:picChg>
        <pc:picChg chg="add del">
          <ac:chgData name="ネオ ネルル" userId="c9726d8967aee7e8" providerId="LiveId" clId="{5C8203CA-7E5F-4ED1-844D-5D482DF98895}" dt="2021-12-18T06:00:37.605" v="3617"/>
          <ac:picMkLst>
            <pc:docMk/>
            <pc:sldMk cId="1925126608" sldId="276"/>
            <ac:picMk id="8" creationId="{F3FE5136-CC66-4F1E-9BBD-A1EACC346A06}"/>
          </ac:picMkLst>
        </pc:picChg>
        <pc:picChg chg="add del mod">
          <ac:chgData name="ネオ ネルル" userId="c9726d8967aee7e8" providerId="LiveId" clId="{5C8203CA-7E5F-4ED1-844D-5D482DF98895}" dt="2021-12-20T17:15:43.041" v="19923" actId="478"/>
          <ac:picMkLst>
            <pc:docMk/>
            <pc:sldMk cId="1925126608" sldId="276"/>
            <ac:picMk id="30" creationId="{669D4E4A-4BD7-4207-88E2-95C2B27BD05A}"/>
          </ac:picMkLst>
        </pc:picChg>
        <pc:picChg chg="add del mod">
          <ac:chgData name="ネオ ネルル" userId="c9726d8967aee7e8" providerId="LiveId" clId="{5C8203CA-7E5F-4ED1-844D-5D482DF98895}" dt="2021-12-20T16:08:45.639" v="18188" actId="478"/>
          <ac:picMkLst>
            <pc:docMk/>
            <pc:sldMk cId="1925126608" sldId="276"/>
            <ac:picMk id="34" creationId="{5B49206F-5B85-4937-8E90-A06E0EAC3EA9}"/>
          </ac:picMkLst>
        </pc:picChg>
        <pc:picChg chg="add mod">
          <ac:chgData name="ネオ ネルル" userId="c9726d8967aee7e8" providerId="LiveId" clId="{5C8203CA-7E5F-4ED1-844D-5D482DF98895}" dt="2021-12-20T16:08:47.500" v="18189" actId="1076"/>
          <ac:picMkLst>
            <pc:docMk/>
            <pc:sldMk cId="1925126608" sldId="276"/>
            <ac:picMk id="35" creationId="{F59D43E9-A254-4996-87C6-7783E55B62F4}"/>
          </ac:picMkLst>
        </pc:picChg>
        <pc:picChg chg="add mod topLvl">
          <ac:chgData name="ネオ ネルル" userId="c9726d8967aee7e8" providerId="LiveId" clId="{5C8203CA-7E5F-4ED1-844D-5D482DF98895}" dt="2021-12-20T14:34:23.134" v="12832" actId="165"/>
          <ac:picMkLst>
            <pc:docMk/>
            <pc:sldMk cId="1925126608" sldId="276"/>
            <ac:picMk id="48" creationId="{F4E41122-F7FF-47FC-B861-43C3099F2070}"/>
          </ac:picMkLst>
        </pc:picChg>
        <pc:picChg chg="add mod topLvl">
          <ac:chgData name="ネオ ネルル" userId="c9726d8967aee7e8" providerId="LiveId" clId="{5C8203CA-7E5F-4ED1-844D-5D482DF98895}" dt="2021-12-20T14:34:23.134" v="12832" actId="165"/>
          <ac:picMkLst>
            <pc:docMk/>
            <pc:sldMk cId="1925126608" sldId="276"/>
            <ac:picMk id="50" creationId="{990F219A-DD51-407B-8481-1F3EA7A8F520}"/>
          </ac:picMkLst>
        </pc:picChg>
        <pc:picChg chg="add mod topLvl">
          <ac:chgData name="ネオ ネルル" userId="c9726d8967aee7e8" providerId="LiveId" clId="{5C8203CA-7E5F-4ED1-844D-5D482DF98895}" dt="2021-12-20T14:34:23.134" v="12832" actId="165"/>
          <ac:picMkLst>
            <pc:docMk/>
            <pc:sldMk cId="1925126608" sldId="276"/>
            <ac:picMk id="52" creationId="{080F7480-AED1-4FAD-BD73-841150A100C5}"/>
          </ac:picMkLst>
        </pc:picChg>
        <pc:picChg chg="add mod topLvl">
          <ac:chgData name="ネオ ネルル" userId="c9726d8967aee7e8" providerId="LiveId" clId="{5C8203CA-7E5F-4ED1-844D-5D482DF98895}" dt="2021-12-20T14:34:23.134" v="12832" actId="165"/>
          <ac:picMkLst>
            <pc:docMk/>
            <pc:sldMk cId="1925126608" sldId="276"/>
            <ac:picMk id="54" creationId="{2683AE71-3C18-47EB-A1B3-CA00F77D8F7B}"/>
          </ac:picMkLst>
        </pc:picChg>
        <pc:cxnChg chg="add del mod">
          <ac:chgData name="ネオ ネルル" userId="c9726d8967aee7e8" providerId="LiveId" clId="{5C8203CA-7E5F-4ED1-844D-5D482DF98895}" dt="2021-12-18T06:01:09.744" v="3622" actId="478"/>
          <ac:cxnSpMkLst>
            <pc:docMk/>
            <pc:sldMk cId="1925126608" sldId="276"/>
            <ac:cxnSpMk id="19" creationId="{D3E9DB65-8903-427F-9072-B0793B42D760}"/>
          </ac:cxnSpMkLst>
        </pc:cxnChg>
        <pc:cxnChg chg="add del mod">
          <ac:chgData name="ネオ ネルル" userId="c9726d8967aee7e8" providerId="LiveId" clId="{5C8203CA-7E5F-4ED1-844D-5D482DF98895}" dt="2021-12-18T06:01:09.744" v="3622" actId="478"/>
          <ac:cxnSpMkLst>
            <pc:docMk/>
            <pc:sldMk cId="1925126608" sldId="276"/>
            <ac:cxnSpMk id="20" creationId="{947DC7F6-4073-4219-ADE8-C3490250F4F8}"/>
          </ac:cxnSpMkLst>
        </pc:cxnChg>
        <pc:cxnChg chg="add del mod">
          <ac:chgData name="ネオ ネルル" userId="c9726d8967aee7e8" providerId="LiveId" clId="{5C8203CA-7E5F-4ED1-844D-5D482DF98895}" dt="2021-12-18T06:01:09.744" v="3622" actId="478"/>
          <ac:cxnSpMkLst>
            <pc:docMk/>
            <pc:sldMk cId="1925126608" sldId="276"/>
            <ac:cxnSpMk id="21" creationId="{A6165DC3-1EA5-4A41-8CCF-4AA2D42375C2}"/>
          </ac:cxnSpMkLst>
        </pc:cxnChg>
        <pc:cxnChg chg="add del mod">
          <ac:chgData name="ネオ ネルル" userId="c9726d8967aee7e8" providerId="LiveId" clId="{5C8203CA-7E5F-4ED1-844D-5D482DF98895}" dt="2021-12-18T06:01:09.744" v="3622" actId="478"/>
          <ac:cxnSpMkLst>
            <pc:docMk/>
            <pc:sldMk cId="1925126608" sldId="276"/>
            <ac:cxnSpMk id="29" creationId="{6086F613-FCC1-4238-8CE0-424AA33D6056}"/>
          </ac:cxnSpMkLst>
        </pc:cxnChg>
        <pc:cxnChg chg="add del mod">
          <ac:chgData name="ネオ ネルル" userId="c9726d8967aee7e8" providerId="LiveId" clId="{5C8203CA-7E5F-4ED1-844D-5D482DF98895}" dt="2021-12-18T06:10:05.337" v="3841" actId="478"/>
          <ac:cxnSpMkLst>
            <pc:docMk/>
            <pc:sldMk cId="1925126608" sldId="276"/>
            <ac:cxnSpMk id="58" creationId="{6A9B5125-66CD-4BC7-A3DB-C8EAF53E17D9}"/>
          </ac:cxnSpMkLst>
        </pc:cxnChg>
        <pc:cxnChg chg="add del mod">
          <ac:chgData name="ネオ ネルル" userId="c9726d8967aee7e8" providerId="LiveId" clId="{5C8203CA-7E5F-4ED1-844D-5D482DF98895}" dt="2021-12-18T06:13:42.186" v="3902" actId="478"/>
          <ac:cxnSpMkLst>
            <pc:docMk/>
            <pc:sldMk cId="1925126608" sldId="276"/>
            <ac:cxnSpMk id="59" creationId="{7188A7E6-FBB0-4C1A-B407-D2F2765773AD}"/>
          </ac:cxnSpMkLst>
        </pc:cxnChg>
        <pc:cxnChg chg="add del mod">
          <ac:chgData name="ネオ ネルル" userId="c9726d8967aee7e8" providerId="LiveId" clId="{5C8203CA-7E5F-4ED1-844D-5D482DF98895}" dt="2021-12-18T06:10:07.027" v="3842" actId="478"/>
          <ac:cxnSpMkLst>
            <pc:docMk/>
            <pc:sldMk cId="1925126608" sldId="276"/>
            <ac:cxnSpMk id="60" creationId="{BADE6B34-F140-46EC-A220-2EB216F719CA}"/>
          </ac:cxnSpMkLst>
        </pc:cxnChg>
        <pc:cxnChg chg="add del mod">
          <ac:chgData name="ネオ ネルル" userId="c9726d8967aee7e8" providerId="LiveId" clId="{5C8203CA-7E5F-4ED1-844D-5D482DF98895}" dt="2021-12-18T06:12:54.169" v="3892" actId="478"/>
          <ac:cxnSpMkLst>
            <pc:docMk/>
            <pc:sldMk cId="1925126608" sldId="276"/>
            <ac:cxnSpMk id="66" creationId="{2FC7BA49-A92C-43BF-902A-BC1F7F3DC863}"/>
          </ac:cxnSpMkLst>
        </pc:cxnChg>
      </pc:sldChg>
      <pc:sldChg chg="addSp delSp modSp add mod modShow modNotesTx">
        <pc:chgData name="ネオ ネルル" userId="c9726d8967aee7e8" providerId="LiveId" clId="{5C8203CA-7E5F-4ED1-844D-5D482DF98895}" dt="2021-12-20T18:37:59.246" v="21470" actId="729"/>
        <pc:sldMkLst>
          <pc:docMk/>
          <pc:sldMk cId="3395957606" sldId="277"/>
        </pc:sldMkLst>
        <pc:spChg chg="mod">
          <ac:chgData name="ネオ ネルル" userId="c9726d8967aee7e8" providerId="LiveId" clId="{5C8203CA-7E5F-4ED1-844D-5D482DF98895}" dt="2021-12-20T18:37:32.129" v="21463" actId="20577"/>
          <ac:spMkLst>
            <pc:docMk/>
            <pc:sldMk cId="3395957606" sldId="277"/>
            <ac:spMk id="2" creationId="{00000000-0000-0000-0000-000000000000}"/>
          </ac:spMkLst>
        </pc:spChg>
        <pc:spChg chg="add del mod">
          <ac:chgData name="ネオ ネルル" userId="c9726d8967aee7e8" providerId="LiveId" clId="{5C8203CA-7E5F-4ED1-844D-5D482DF98895}" dt="2021-12-20T17:15:51.111" v="19926" actId="478"/>
          <ac:spMkLst>
            <pc:docMk/>
            <pc:sldMk cId="3395957606" sldId="277"/>
            <ac:spMk id="3" creationId="{B1C595B9-A1FB-4E37-8E85-7692DECFFD75}"/>
          </ac:spMkLst>
        </pc:spChg>
        <pc:spChg chg="add del mod">
          <ac:chgData name="ネオ ネルル" userId="c9726d8967aee7e8" providerId="LiveId" clId="{5C8203CA-7E5F-4ED1-844D-5D482DF98895}" dt="2021-12-18T05:47:28.229" v="3161"/>
          <ac:spMkLst>
            <pc:docMk/>
            <pc:sldMk cId="3395957606" sldId="277"/>
            <ac:spMk id="6" creationId="{0575D33E-834D-49CA-B1AF-611F498D66D8}"/>
          </ac:spMkLst>
        </pc:spChg>
        <pc:spChg chg="add mod ord">
          <ac:chgData name="ネオ ネルル" userId="c9726d8967aee7e8" providerId="LiveId" clId="{5C8203CA-7E5F-4ED1-844D-5D482DF98895}" dt="2021-12-20T14:53:00.757" v="13257" actId="167"/>
          <ac:spMkLst>
            <pc:docMk/>
            <pc:sldMk cId="3395957606" sldId="277"/>
            <ac:spMk id="7" creationId="{51B2E421-303A-4644-9D38-0918ED58866B}"/>
          </ac:spMkLst>
        </pc:spChg>
        <pc:spChg chg="add mod ord">
          <ac:chgData name="ネオ ネルル" userId="c9726d8967aee7e8" providerId="LiveId" clId="{5C8203CA-7E5F-4ED1-844D-5D482DF98895}" dt="2021-12-20T16:55:16.886" v="19504" actId="208"/>
          <ac:spMkLst>
            <pc:docMk/>
            <pc:sldMk cId="3395957606" sldId="277"/>
            <ac:spMk id="9" creationId="{F43B848C-46C6-4C7D-A4C4-7D3968125087}"/>
          </ac:spMkLst>
        </pc:spChg>
        <pc:spChg chg="add mod">
          <ac:chgData name="ネオ ネルル" userId="c9726d8967aee7e8" providerId="LiveId" clId="{5C8203CA-7E5F-4ED1-844D-5D482DF98895}" dt="2021-12-20T16:57:30.639" v="19515" actId="207"/>
          <ac:spMkLst>
            <pc:docMk/>
            <pc:sldMk cId="3395957606" sldId="277"/>
            <ac:spMk id="10" creationId="{488A6754-7CD5-4E8D-9367-20BE5B57737F}"/>
          </ac:spMkLst>
        </pc:spChg>
        <pc:spChg chg="add mod">
          <ac:chgData name="ネオ ネルル" userId="c9726d8967aee7e8" providerId="LiveId" clId="{5C8203CA-7E5F-4ED1-844D-5D482DF98895}" dt="2021-12-20T16:55:16.886" v="19504" actId="208"/>
          <ac:spMkLst>
            <pc:docMk/>
            <pc:sldMk cId="3395957606" sldId="277"/>
            <ac:spMk id="11" creationId="{44DE184A-A4AF-4C25-90C4-522B9EABCA5F}"/>
          </ac:spMkLst>
        </pc:spChg>
        <pc:spChg chg="add mod">
          <ac:chgData name="ネオ ネルル" userId="c9726d8967aee7e8" providerId="LiveId" clId="{5C8203CA-7E5F-4ED1-844D-5D482DF98895}" dt="2021-12-20T16:58:38.977" v="19516" actId="208"/>
          <ac:spMkLst>
            <pc:docMk/>
            <pc:sldMk cId="3395957606" sldId="277"/>
            <ac:spMk id="12" creationId="{740341E0-4EAC-495E-8ECE-B91E30A690CF}"/>
          </ac:spMkLst>
        </pc:spChg>
        <pc:spChg chg="add mod">
          <ac:chgData name="ネオ ネルル" userId="c9726d8967aee7e8" providerId="LiveId" clId="{5C8203CA-7E5F-4ED1-844D-5D482DF98895}" dt="2021-12-18T05:52:50.397" v="3470" actId="1076"/>
          <ac:spMkLst>
            <pc:docMk/>
            <pc:sldMk cId="3395957606" sldId="277"/>
            <ac:spMk id="13" creationId="{D40E49D2-C0F9-4765-A169-A68F0E097940}"/>
          </ac:spMkLst>
        </pc:spChg>
        <pc:spChg chg="add mod ord">
          <ac:chgData name="ネオ ネルル" userId="c9726d8967aee7e8" providerId="LiveId" clId="{5C8203CA-7E5F-4ED1-844D-5D482DF98895}" dt="2021-12-20T14:53:00.757" v="13257" actId="167"/>
          <ac:spMkLst>
            <pc:docMk/>
            <pc:sldMk cId="3395957606" sldId="277"/>
            <ac:spMk id="15" creationId="{6FC389F0-5022-469F-AAF9-FABE70F893EE}"/>
          </ac:spMkLst>
        </pc:spChg>
        <pc:spChg chg="add mod ord">
          <ac:chgData name="ネオ ネルル" userId="c9726d8967aee7e8" providerId="LiveId" clId="{5C8203CA-7E5F-4ED1-844D-5D482DF98895}" dt="2021-12-18T05:52:50.397" v="3470" actId="1076"/>
          <ac:spMkLst>
            <pc:docMk/>
            <pc:sldMk cId="3395957606" sldId="277"/>
            <ac:spMk id="16" creationId="{BABD1DAD-2ABA-4C57-A83D-C6C18C124B29}"/>
          </ac:spMkLst>
        </pc:spChg>
        <pc:spChg chg="add del mod">
          <ac:chgData name="ネオ ネルル" userId="c9726d8967aee7e8" providerId="LiveId" clId="{5C8203CA-7E5F-4ED1-844D-5D482DF98895}" dt="2021-12-18T05:50:45.698" v="3324" actId="478"/>
          <ac:spMkLst>
            <pc:docMk/>
            <pc:sldMk cId="3395957606" sldId="277"/>
            <ac:spMk id="17" creationId="{C72A0DC7-B49C-4B8C-9AD4-61B6095E83CB}"/>
          </ac:spMkLst>
        </pc:spChg>
        <pc:spChg chg="add mod ord">
          <ac:chgData name="ネオ ネルル" userId="c9726d8967aee7e8" providerId="LiveId" clId="{5C8203CA-7E5F-4ED1-844D-5D482DF98895}" dt="2021-12-18T05:52:50.397" v="3470" actId="1076"/>
          <ac:spMkLst>
            <pc:docMk/>
            <pc:sldMk cId="3395957606" sldId="277"/>
            <ac:spMk id="18" creationId="{01D76C72-3A2B-4E71-A143-1FF96FE3147E}"/>
          </ac:spMkLst>
        </pc:spChg>
        <pc:spChg chg="add del mod">
          <ac:chgData name="ネオ ネルル" userId="c9726d8967aee7e8" providerId="LiveId" clId="{5C8203CA-7E5F-4ED1-844D-5D482DF98895}" dt="2021-12-20T14:46:50.547" v="13096" actId="478"/>
          <ac:spMkLst>
            <pc:docMk/>
            <pc:sldMk cId="3395957606" sldId="277"/>
            <ac:spMk id="19" creationId="{EDF08985-B99B-4C63-A0E7-5E80E8F344F7}"/>
          </ac:spMkLst>
        </pc:spChg>
        <pc:spChg chg="mod ord">
          <ac:chgData name="ネオ ネルル" userId="c9726d8967aee7e8" providerId="LiveId" clId="{5C8203CA-7E5F-4ED1-844D-5D482DF98895}" dt="2021-12-20T18:37:53.180" v="21468" actId="20577"/>
          <ac:spMkLst>
            <pc:docMk/>
            <pc:sldMk cId="3395957606" sldId="277"/>
            <ac:spMk id="33" creationId="{2764FAC5-76EB-4852-A2B0-99F48B5288A7}"/>
          </ac:spMkLst>
        </pc:spChg>
        <pc:picChg chg="add del mod modCrop">
          <ac:chgData name="ネオ ネルル" userId="c9726d8967aee7e8" providerId="LiveId" clId="{5C8203CA-7E5F-4ED1-844D-5D482DF98895}" dt="2021-12-18T05:48:11.372" v="3251" actId="478"/>
          <ac:picMkLst>
            <pc:docMk/>
            <pc:sldMk cId="3395957606" sldId="277"/>
            <ac:picMk id="5" creationId="{4834D27D-F9F4-456E-8CA1-D17CC32D110F}"/>
          </ac:picMkLst>
        </pc:picChg>
        <pc:picChg chg="add mod">
          <ac:chgData name="ネオ ネルル" userId="c9726d8967aee7e8" providerId="LiveId" clId="{5C8203CA-7E5F-4ED1-844D-5D482DF98895}" dt="2021-12-20T14:48:15.673" v="13145" actId="1076"/>
          <ac:picMkLst>
            <pc:docMk/>
            <pc:sldMk cId="3395957606" sldId="277"/>
            <ac:picMk id="14" creationId="{2540E376-5C27-49E4-9FFF-DF39A686B91C}"/>
          </ac:picMkLst>
        </pc:picChg>
        <pc:picChg chg="add del mod">
          <ac:chgData name="ネオ ネルル" userId="c9726d8967aee7e8" providerId="LiveId" clId="{5C8203CA-7E5F-4ED1-844D-5D482DF98895}" dt="2021-12-20T17:15:47.620" v="19925" actId="478"/>
          <ac:picMkLst>
            <pc:docMk/>
            <pc:sldMk cId="3395957606" sldId="277"/>
            <ac:picMk id="17" creationId="{474ABA91-E4BF-4CBB-B1EC-4989608C1EAB}"/>
          </ac:picMkLst>
        </pc:picChg>
        <pc:picChg chg="add mod">
          <ac:chgData name="ネオ ネルル" userId="c9726d8967aee7e8" providerId="LiveId" clId="{5C8203CA-7E5F-4ED1-844D-5D482DF98895}" dt="2021-12-20T14:48:17.321" v="13146" actId="1076"/>
          <ac:picMkLst>
            <pc:docMk/>
            <pc:sldMk cId="3395957606" sldId="277"/>
            <ac:picMk id="20" creationId="{FFBFBF54-0409-4A0A-AF40-FE902AC8CB24}"/>
          </ac:picMkLst>
        </pc:picChg>
        <pc:picChg chg="del mod">
          <ac:chgData name="ネオ ネルル" userId="c9726d8967aee7e8" providerId="LiveId" clId="{5C8203CA-7E5F-4ED1-844D-5D482DF98895}" dt="2021-12-18T05:43:48.323" v="3124" actId="478"/>
          <ac:picMkLst>
            <pc:docMk/>
            <pc:sldMk cId="3395957606" sldId="277"/>
            <ac:picMk id="47" creationId="{3D56B283-A0D6-4F60-B036-19BC47F4D07B}"/>
          </ac:picMkLst>
        </pc:picChg>
      </pc:sldChg>
      <pc:sldChg chg="addSp delSp modSp add mod modShow modNotesTx">
        <pc:chgData name="ネオ ネルル" userId="c9726d8967aee7e8" providerId="LiveId" clId="{5C8203CA-7E5F-4ED1-844D-5D482DF98895}" dt="2021-12-21T04:32:15.619" v="24065" actId="729"/>
        <pc:sldMkLst>
          <pc:docMk/>
          <pc:sldMk cId="3008235345" sldId="278"/>
        </pc:sldMkLst>
        <pc:spChg chg="mod">
          <ac:chgData name="ネオ ネルル" userId="c9726d8967aee7e8" providerId="LiveId" clId="{5C8203CA-7E5F-4ED1-844D-5D482DF98895}" dt="2021-12-18T06:35:36.913" v="4855" actId="20577"/>
          <ac:spMkLst>
            <pc:docMk/>
            <pc:sldMk cId="3008235345" sldId="278"/>
            <ac:spMk id="2" creationId="{00000000-0000-0000-0000-000000000000}"/>
          </ac:spMkLst>
        </pc:spChg>
        <pc:spChg chg="del">
          <ac:chgData name="ネオ ネルル" userId="c9726d8967aee7e8" providerId="LiveId" clId="{5C8203CA-7E5F-4ED1-844D-5D482DF98895}" dt="2021-12-18T06:21:08.782" v="4240" actId="478"/>
          <ac:spMkLst>
            <pc:docMk/>
            <pc:sldMk cId="3008235345" sldId="278"/>
            <ac:spMk id="31" creationId="{11515719-C7A4-4F7D-BED2-0C59DDB800A8}"/>
          </ac:spMkLst>
        </pc:spChg>
        <pc:spChg chg="del">
          <ac:chgData name="ネオ ネルル" userId="c9726d8967aee7e8" providerId="LiveId" clId="{5C8203CA-7E5F-4ED1-844D-5D482DF98895}" dt="2021-12-18T06:21:08.782" v="4240" actId="478"/>
          <ac:spMkLst>
            <pc:docMk/>
            <pc:sldMk cId="3008235345" sldId="278"/>
            <ac:spMk id="32" creationId="{D87093AF-729C-44E3-B2CE-3932B608CD2C}"/>
          </ac:spMkLst>
        </pc:spChg>
        <pc:spChg chg="mod">
          <ac:chgData name="ネオ ネルル" userId="c9726d8967aee7e8" providerId="LiveId" clId="{5C8203CA-7E5F-4ED1-844D-5D482DF98895}" dt="2021-12-18T06:35:13.270" v="4799" actId="20577"/>
          <ac:spMkLst>
            <pc:docMk/>
            <pc:sldMk cId="3008235345" sldId="278"/>
            <ac:spMk id="33" creationId="{2764FAC5-76EB-4852-A2B0-99F48B5288A7}"/>
          </ac:spMkLst>
        </pc:spChg>
        <pc:spChg chg="del">
          <ac:chgData name="ネオ ネルル" userId="c9726d8967aee7e8" providerId="LiveId" clId="{5C8203CA-7E5F-4ED1-844D-5D482DF98895}" dt="2021-12-18T06:21:08.782" v="4240" actId="478"/>
          <ac:spMkLst>
            <pc:docMk/>
            <pc:sldMk cId="3008235345" sldId="278"/>
            <ac:spMk id="36" creationId="{9AE0899C-C96C-48FC-969E-DF23B008F826}"/>
          </ac:spMkLst>
        </pc:spChg>
        <pc:spChg chg="del">
          <ac:chgData name="ネオ ネルル" userId="c9726d8967aee7e8" providerId="LiveId" clId="{5C8203CA-7E5F-4ED1-844D-5D482DF98895}" dt="2021-12-18T06:21:08.782" v="4240" actId="478"/>
          <ac:spMkLst>
            <pc:docMk/>
            <pc:sldMk cId="3008235345" sldId="278"/>
            <ac:spMk id="37" creationId="{D32EC25D-0A8C-4BC1-9E0F-3C1CC0D87EBC}"/>
          </ac:spMkLst>
        </pc:spChg>
        <pc:spChg chg="del">
          <ac:chgData name="ネオ ネルル" userId="c9726d8967aee7e8" providerId="LiveId" clId="{5C8203CA-7E5F-4ED1-844D-5D482DF98895}" dt="2021-12-18T06:21:08.782" v="4240" actId="478"/>
          <ac:spMkLst>
            <pc:docMk/>
            <pc:sldMk cId="3008235345" sldId="278"/>
            <ac:spMk id="38" creationId="{F9261140-BE99-44CC-BCE8-083D9E80674E}"/>
          </ac:spMkLst>
        </pc:spChg>
        <pc:spChg chg="del">
          <ac:chgData name="ネオ ネルル" userId="c9726d8967aee7e8" providerId="LiveId" clId="{5C8203CA-7E5F-4ED1-844D-5D482DF98895}" dt="2021-12-18T06:21:08.782" v="4240" actId="478"/>
          <ac:spMkLst>
            <pc:docMk/>
            <pc:sldMk cId="3008235345" sldId="278"/>
            <ac:spMk id="85" creationId="{1DAA9399-8379-443B-9A1F-B6CD3665E5F2}"/>
          </ac:spMkLst>
        </pc:spChg>
        <pc:spChg chg="del">
          <ac:chgData name="ネオ ネルル" userId="c9726d8967aee7e8" providerId="LiveId" clId="{5C8203CA-7E5F-4ED1-844D-5D482DF98895}" dt="2021-12-18T06:21:08.782" v="4240" actId="478"/>
          <ac:spMkLst>
            <pc:docMk/>
            <pc:sldMk cId="3008235345" sldId="278"/>
            <ac:spMk id="87" creationId="{587F48FE-598E-4A60-ABFA-7A8A3BBCE7A6}"/>
          </ac:spMkLst>
        </pc:spChg>
        <pc:spChg chg="del">
          <ac:chgData name="ネオ ネルル" userId="c9726d8967aee7e8" providerId="LiveId" clId="{5C8203CA-7E5F-4ED1-844D-5D482DF98895}" dt="2021-12-18T06:21:08.782" v="4240" actId="478"/>
          <ac:spMkLst>
            <pc:docMk/>
            <pc:sldMk cId="3008235345" sldId="278"/>
            <ac:spMk id="91" creationId="{822032EF-FD77-40DA-BE05-052B23A6D36D}"/>
          </ac:spMkLst>
        </pc:spChg>
        <pc:spChg chg="del">
          <ac:chgData name="ネオ ネルル" userId="c9726d8967aee7e8" providerId="LiveId" clId="{5C8203CA-7E5F-4ED1-844D-5D482DF98895}" dt="2021-12-18T06:21:08.782" v="4240" actId="478"/>
          <ac:spMkLst>
            <pc:docMk/>
            <pc:sldMk cId="3008235345" sldId="278"/>
            <ac:spMk id="92" creationId="{1CA0781E-50F1-418C-BD26-4DEC29118399}"/>
          </ac:spMkLst>
        </pc:spChg>
        <pc:spChg chg="del">
          <ac:chgData name="ネオ ネルル" userId="c9726d8967aee7e8" providerId="LiveId" clId="{5C8203CA-7E5F-4ED1-844D-5D482DF98895}" dt="2021-12-18T06:21:08.782" v="4240" actId="478"/>
          <ac:spMkLst>
            <pc:docMk/>
            <pc:sldMk cId="3008235345" sldId="278"/>
            <ac:spMk id="93" creationId="{33D39C21-B51D-407D-B5C1-54BA15AD0707}"/>
          </ac:spMkLst>
        </pc:spChg>
        <pc:spChg chg="del">
          <ac:chgData name="ネオ ネルル" userId="c9726d8967aee7e8" providerId="LiveId" clId="{5C8203CA-7E5F-4ED1-844D-5D482DF98895}" dt="2021-12-18T06:21:08.782" v="4240" actId="478"/>
          <ac:spMkLst>
            <pc:docMk/>
            <pc:sldMk cId="3008235345" sldId="278"/>
            <ac:spMk id="94" creationId="{BE68D49B-75AE-4611-B6B8-6B9B4B2CCB8A}"/>
          </ac:spMkLst>
        </pc:spChg>
        <pc:grpChg chg="del">
          <ac:chgData name="ネオ ネルル" userId="c9726d8967aee7e8" providerId="LiveId" clId="{5C8203CA-7E5F-4ED1-844D-5D482DF98895}" dt="2021-12-18T06:21:08.782" v="4240" actId="478"/>
          <ac:grpSpMkLst>
            <pc:docMk/>
            <pc:sldMk cId="3008235345" sldId="278"/>
            <ac:grpSpMk id="69" creationId="{6FD210B1-74F8-415B-97BB-E4B9940C9796}"/>
          </ac:grpSpMkLst>
        </pc:grpChg>
        <pc:picChg chg="add mod">
          <ac:chgData name="ネオ ネルル" userId="c9726d8967aee7e8" providerId="LiveId" clId="{5C8203CA-7E5F-4ED1-844D-5D482DF98895}" dt="2021-12-18T06:28:47.213" v="4482" actId="14100"/>
          <ac:picMkLst>
            <pc:docMk/>
            <pc:sldMk cId="3008235345" sldId="278"/>
            <ac:picMk id="5" creationId="{C50D08B0-92B1-4EB5-92B7-592FC183F263}"/>
          </ac:picMkLst>
        </pc:picChg>
        <pc:picChg chg="del">
          <ac:chgData name="ネオ ネルル" userId="c9726d8967aee7e8" providerId="LiveId" clId="{5C8203CA-7E5F-4ED1-844D-5D482DF98895}" dt="2021-12-18T06:21:08.782" v="4240" actId="478"/>
          <ac:picMkLst>
            <pc:docMk/>
            <pc:sldMk cId="3008235345" sldId="278"/>
            <ac:picMk id="7" creationId="{9EFEC94D-C0BA-433F-A1CB-F105B7016DB2}"/>
          </ac:picMkLst>
        </pc:picChg>
        <pc:picChg chg="add mod">
          <ac:chgData name="ネオ ネルル" userId="c9726d8967aee7e8" providerId="LiveId" clId="{5C8203CA-7E5F-4ED1-844D-5D482DF98895}" dt="2021-12-18T06:29:01.441" v="4486" actId="1076"/>
          <ac:picMkLst>
            <pc:docMk/>
            <pc:sldMk cId="3008235345" sldId="278"/>
            <ac:picMk id="8" creationId="{CC30A450-F8A9-4938-9D25-89EC06D97677}"/>
          </ac:picMkLst>
        </pc:picChg>
        <pc:picChg chg="add mod">
          <ac:chgData name="ネオ ネルル" userId="c9726d8967aee7e8" providerId="LiveId" clId="{5C8203CA-7E5F-4ED1-844D-5D482DF98895}" dt="2021-12-18T06:28:55.881" v="4485" actId="1076"/>
          <ac:picMkLst>
            <pc:docMk/>
            <pc:sldMk cId="3008235345" sldId="278"/>
            <ac:picMk id="30" creationId="{F20D47DE-E368-4644-90E5-18E671E6CCBE}"/>
          </ac:picMkLst>
        </pc:picChg>
        <pc:picChg chg="del">
          <ac:chgData name="ネオ ネルル" userId="c9726d8967aee7e8" providerId="LiveId" clId="{5C8203CA-7E5F-4ED1-844D-5D482DF98895}" dt="2021-12-18T06:21:08.782" v="4240" actId="478"/>
          <ac:picMkLst>
            <pc:docMk/>
            <pc:sldMk cId="3008235345" sldId="278"/>
            <ac:picMk id="34" creationId="{5B49206F-5B85-4937-8E90-A06E0EAC3EA9}"/>
          </ac:picMkLst>
        </pc:picChg>
        <pc:picChg chg="del">
          <ac:chgData name="ネオ ネルル" userId="c9726d8967aee7e8" providerId="LiveId" clId="{5C8203CA-7E5F-4ED1-844D-5D482DF98895}" dt="2021-12-18T06:21:08.782" v="4240" actId="478"/>
          <ac:picMkLst>
            <pc:docMk/>
            <pc:sldMk cId="3008235345" sldId="278"/>
            <ac:picMk id="35" creationId="{F59D43E9-A254-4996-87C6-7783E55B62F4}"/>
          </ac:picMkLst>
        </pc:picChg>
      </pc:sldChg>
      <pc:sldChg chg="addSp delSp modSp add del mod ord modNotesTx">
        <pc:chgData name="ネオ ネルル" userId="c9726d8967aee7e8" providerId="LiveId" clId="{5C8203CA-7E5F-4ED1-844D-5D482DF98895}" dt="2021-12-21T04:06:10.397" v="23077" actId="47"/>
        <pc:sldMkLst>
          <pc:docMk/>
          <pc:sldMk cId="3002259076" sldId="279"/>
        </pc:sldMkLst>
        <pc:spChg chg="mod">
          <ac:chgData name="ネオ ネルル" userId="c9726d8967aee7e8" providerId="LiveId" clId="{5C8203CA-7E5F-4ED1-844D-5D482DF98895}" dt="2021-12-20T16:06:49.487" v="18170" actId="1076"/>
          <ac:spMkLst>
            <pc:docMk/>
            <pc:sldMk cId="3002259076" sldId="279"/>
            <ac:spMk id="2" creationId="{00000000-0000-0000-0000-000000000000}"/>
          </ac:spMkLst>
        </pc:spChg>
        <pc:spChg chg="add del mod">
          <ac:chgData name="ネオ ネルル" userId="c9726d8967aee7e8" providerId="LiveId" clId="{5C8203CA-7E5F-4ED1-844D-5D482DF98895}" dt="2021-12-18T06:35:55.041" v="4870" actId="478"/>
          <ac:spMkLst>
            <pc:docMk/>
            <pc:sldMk cId="3002259076" sldId="279"/>
            <ac:spMk id="5" creationId="{D987B4F0-F901-4EB9-B1A0-20439ACD92AD}"/>
          </ac:spMkLst>
        </pc:spChg>
        <pc:spChg chg="add mod">
          <ac:chgData name="ネオ ネルル" userId="c9726d8967aee7e8" providerId="LiveId" clId="{5C8203CA-7E5F-4ED1-844D-5D482DF98895}" dt="2021-12-20T16:15:56.987" v="18282" actId="2711"/>
          <ac:spMkLst>
            <pc:docMk/>
            <pc:sldMk cId="3002259076" sldId="279"/>
            <ac:spMk id="14" creationId="{9D8AB8BD-68E5-4D7F-99A9-FF068F93A79B}"/>
          </ac:spMkLst>
        </pc:spChg>
        <pc:spChg chg="add del mod">
          <ac:chgData name="ネオ ネルル" userId="c9726d8967aee7e8" providerId="LiveId" clId="{5C8203CA-7E5F-4ED1-844D-5D482DF98895}" dt="2021-12-20T16:02:54.930" v="18164" actId="478"/>
          <ac:spMkLst>
            <pc:docMk/>
            <pc:sldMk cId="3002259076" sldId="279"/>
            <ac:spMk id="28" creationId="{4E4B12A0-3D5F-40CD-915C-529EE710073D}"/>
          </ac:spMkLst>
        </pc:spChg>
        <pc:spChg chg="del">
          <ac:chgData name="ネオ ネルル" userId="c9726d8967aee7e8" providerId="LiveId" clId="{5C8203CA-7E5F-4ED1-844D-5D482DF98895}" dt="2021-12-18T06:35:48.868" v="4868" actId="478"/>
          <ac:spMkLst>
            <pc:docMk/>
            <pc:sldMk cId="3002259076" sldId="279"/>
            <ac:spMk id="31" creationId="{11515719-C7A4-4F7D-BED2-0C59DDB800A8}"/>
          </ac:spMkLst>
        </pc:spChg>
        <pc:spChg chg="del">
          <ac:chgData name="ネオ ネルル" userId="c9726d8967aee7e8" providerId="LiveId" clId="{5C8203CA-7E5F-4ED1-844D-5D482DF98895}" dt="2021-12-18T06:35:48.868" v="4868" actId="478"/>
          <ac:spMkLst>
            <pc:docMk/>
            <pc:sldMk cId="3002259076" sldId="279"/>
            <ac:spMk id="32" creationId="{D87093AF-729C-44E3-B2CE-3932B608CD2C}"/>
          </ac:spMkLst>
        </pc:spChg>
        <pc:spChg chg="del">
          <ac:chgData name="ネオ ネルル" userId="c9726d8967aee7e8" providerId="LiveId" clId="{5C8203CA-7E5F-4ED1-844D-5D482DF98895}" dt="2021-12-18T06:35:51.801" v="4869" actId="478"/>
          <ac:spMkLst>
            <pc:docMk/>
            <pc:sldMk cId="3002259076" sldId="279"/>
            <ac:spMk id="33" creationId="{2764FAC5-76EB-4852-A2B0-99F48B5288A7}"/>
          </ac:spMkLst>
        </pc:spChg>
        <pc:spChg chg="del">
          <ac:chgData name="ネオ ネルル" userId="c9726d8967aee7e8" providerId="LiveId" clId="{5C8203CA-7E5F-4ED1-844D-5D482DF98895}" dt="2021-12-18T06:35:48.868" v="4868" actId="478"/>
          <ac:spMkLst>
            <pc:docMk/>
            <pc:sldMk cId="3002259076" sldId="279"/>
            <ac:spMk id="36" creationId="{9AE0899C-C96C-48FC-969E-DF23B008F826}"/>
          </ac:spMkLst>
        </pc:spChg>
        <pc:spChg chg="del">
          <ac:chgData name="ネオ ネルル" userId="c9726d8967aee7e8" providerId="LiveId" clId="{5C8203CA-7E5F-4ED1-844D-5D482DF98895}" dt="2021-12-18T06:35:48.868" v="4868" actId="478"/>
          <ac:spMkLst>
            <pc:docMk/>
            <pc:sldMk cId="3002259076" sldId="279"/>
            <ac:spMk id="37" creationId="{D32EC25D-0A8C-4BC1-9E0F-3C1CC0D87EBC}"/>
          </ac:spMkLst>
        </pc:spChg>
        <pc:spChg chg="del">
          <ac:chgData name="ネオ ネルル" userId="c9726d8967aee7e8" providerId="LiveId" clId="{5C8203CA-7E5F-4ED1-844D-5D482DF98895}" dt="2021-12-18T06:35:48.868" v="4868" actId="478"/>
          <ac:spMkLst>
            <pc:docMk/>
            <pc:sldMk cId="3002259076" sldId="279"/>
            <ac:spMk id="38" creationId="{F9261140-BE99-44CC-BCE8-083D9E80674E}"/>
          </ac:spMkLst>
        </pc:spChg>
        <pc:spChg chg="add del mod">
          <ac:chgData name="ネオ ネルル" userId="c9726d8967aee7e8" providerId="LiveId" clId="{5C8203CA-7E5F-4ED1-844D-5D482DF98895}" dt="2021-12-18T06:36:12.021" v="4872"/>
          <ac:spMkLst>
            <pc:docMk/>
            <pc:sldMk cId="3002259076" sldId="279"/>
            <ac:spMk id="39" creationId="{843B5508-AED4-49F6-9F5D-B202022DFCC7}"/>
          </ac:spMkLst>
        </pc:spChg>
        <pc:spChg chg="add del mod">
          <ac:chgData name="ネオ ネルル" userId="c9726d8967aee7e8" providerId="LiveId" clId="{5C8203CA-7E5F-4ED1-844D-5D482DF98895}" dt="2021-12-18T06:36:12.021" v="4872"/>
          <ac:spMkLst>
            <pc:docMk/>
            <pc:sldMk cId="3002259076" sldId="279"/>
            <ac:spMk id="41" creationId="{C6D7F8B2-EC13-433F-98EE-A234AB0728B3}"/>
          </ac:spMkLst>
        </pc:spChg>
        <pc:spChg chg="add del mod">
          <ac:chgData name="ネオ ネルル" userId="c9726d8967aee7e8" providerId="LiveId" clId="{5C8203CA-7E5F-4ED1-844D-5D482DF98895}" dt="2021-12-18T06:36:12.021" v="4872"/>
          <ac:spMkLst>
            <pc:docMk/>
            <pc:sldMk cId="3002259076" sldId="279"/>
            <ac:spMk id="42" creationId="{4C240948-6E6A-48FE-974E-755D7D51CDBB}"/>
          </ac:spMkLst>
        </pc:spChg>
        <pc:spChg chg="add del mod">
          <ac:chgData name="ネオ ネルル" userId="c9726d8967aee7e8" providerId="LiveId" clId="{5C8203CA-7E5F-4ED1-844D-5D482DF98895}" dt="2021-12-18T06:36:12.021" v="4872"/>
          <ac:spMkLst>
            <pc:docMk/>
            <pc:sldMk cId="3002259076" sldId="279"/>
            <ac:spMk id="45" creationId="{4C4792BA-25F5-424A-A097-20B51BF845E2}"/>
          </ac:spMkLst>
        </pc:spChg>
        <pc:spChg chg="add del mod">
          <ac:chgData name="ネオ ネルル" userId="c9726d8967aee7e8" providerId="LiveId" clId="{5C8203CA-7E5F-4ED1-844D-5D482DF98895}" dt="2021-12-18T06:36:12.021" v="4872"/>
          <ac:spMkLst>
            <pc:docMk/>
            <pc:sldMk cId="3002259076" sldId="279"/>
            <ac:spMk id="58" creationId="{0FAAB758-28A0-4E1E-88EA-58E8096E7910}"/>
          </ac:spMkLst>
        </pc:spChg>
        <pc:spChg chg="add del mod">
          <ac:chgData name="ネオ ネルル" userId="c9726d8967aee7e8" providerId="LiveId" clId="{5C8203CA-7E5F-4ED1-844D-5D482DF98895}" dt="2021-12-18T06:36:12.021" v="4872"/>
          <ac:spMkLst>
            <pc:docMk/>
            <pc:sldMk cId="3002259076" sldId="279"/>
            <ac:spMk id="59" creationId="{7670AC89-7429-4B3D-84DD-C2ADB6C82676}"/>
          </ac:spMkLst>
        </pc:spChg>
        <pc:spChg chg="add del mod">
          <ac:chgData name="ネオ ネルル" userId="c9726d8967aee7e8" providerId="LiveId" clId="{5C8203CA-7E5F-4ED1-844D-5D482DF98895}" dt="2021-12-18T06:36:12.021" v="4872"/>
          <ac:spMkLst>
            <pc:docMk/>
            <pc:sldMk cId="3002259076" sldId="279"/>
            <ac:spMk id="60" creationId="{6060691B-7E1C-41F8-9204-34F13D943BB3}"/>
          </ac:spMkLst>
        </pc:spChg>
        <pc:spChg chg="add del mod">
          <ac:chgData name="ネオ ネルル" userId="c9726d8967aee7e8" providerId="LiveId" clId="{5C8203CA-7E5F-4ED1-844D-5D482DF98895}" dt="2021-12-18T06:36:12.021" v="4872"/>
          <ac:spMkLst>
            <pc:docMk/>
            <pc:sldMk cId="3002259076" sldId="279"/>
            <ac:spMk id="61" creationId="{1133B622-D7F0-40ED-98B6-B3673D62B1B0}"/>
          </ac:spMkLst>
        </pc:spChg>
        <pc:spChg chg="add del mod">
          <ac:chgData name="ネオ ネルル" userId="c9726d8967aee7e8" providerId="LiveId" clId="{5C8203CA-7E5F-4ED1-844D-5D482DF98895}" dt="2021-12-18T06:36:12.021" v="4872"/>
          <ac:spMkLst>
            <pc:docMk/>
            <pc:sldMk cId="3002259076" sldId="279"/>
            <ac:spMk id="62" creationId="{DA86F246-FE0C-4117-91DB-521D56AAF7CC}"/>
          </ac:spMkLst>
        </pc:spChg>
        <pc:spChg chg="add del mod">
          <ac:chgData name="ネオ ネルル" userId="c9726d8967aee7e8" providerId="LiveId" clId="{5C8203CA-7E5F-4ED1-844D-5D482DF98895}" dt="2021-12-18T06:36:12.021" v="4872"/>
          <ac:spMkLst>
            <pc:docMk/>
            <pc:sldMk cId="3002259076" sldId="279"/>
            <ac:spMk id="63" creationId="{62AC243F-F39C-4FC0-ACA7-01B54C31005E}"/>
          </ac:spMkLst>
        </pc:spChg>
        <pc:spChg chg="add del mod">
          <ac:chgData name="ネオ ネルル" userId="c9726d8967aee7e8" providerId="LiveId" clId="{5C8203CA-7E5F-4ED1-844D-5D482DF98895}" dt="2021-12-18T06:36:12.021" v="4872"/>
          <ac:spMkLst>
            <pc:docMk/>
            <pc:sldMk cId="3002259076" sldId="279"/>
            <ac:spMk id="64" creationId="{C1B20741-21E2-4D4D-B3B2-E606EBEC1B77}"/>
          </ac:spMkLst>
        </pc:spChg>
        <pc:spChg chg="add del mod">
          <ac:chgData name="ネオ ネルル" userId="c9726d8967aee7e8" providerId="LiveId" clId="{5C8203CA-7E5F-4ED1-844D-5D482DF98895}" dt="2021-12-18T06:36:12.021" v="4872"/>
          <ac:spMkLst>
            <pc:docMk/>
            <pc:sldMk cId="3002259076" sldId="279"/>
            <ac:spMk id="66" creationId="{6805681F-892D-4E00-A8F0-BF513E810122}"/>
          </ac:spMkLst>
        </pc:spChg>
        <pc:spChg chg="add del mod">
          <ac:chgData name="ネオ ネルル" userId="c9726d8967aee7e8" providerId="LiveId" clId="{5C8203CA-7E5F-4ED1-844D-5D482DF98895}" dt="2021-12-20T16:06:37.556" v="18168" actId="478"/>
          <ac:spMkLst>
            <pc:docMk/>
            <pc:sldMk cId="3002259076" sldId="279"/>
            <ac:spMk id="70" creationId="{DA882B06-1C6E-49AD-A208-7EE9E4505DDB}"/>
          </ac:spMkLst>
        </pc:spChg>
        <pc:spChg chg="add mod">
          <ac:chgData name="ネオ ネルル" userId="c9726d8967aee7e8" providerId="LiveId" clId="{5C8203CA-7E5F-4ED1-844D-5D482DF98895}" dt="2021-12-20T16:14:30.507" v="18257" actId="1076"/>
          <ac:spMkLst>
            <pc:docMk/>
            <pc:sldMk cId="3002259076" sldId="279"/>
            <ac:spMk id="71" creationId="{61DFDC2E-63F4-4D54-85E1-8969D70FE065}"/>
          </ac:spMkLst>
        </pc:spChg>
        <pc:spChg chg="add mod">
          <ac:chgData name="ネオ ネルル" userId="c9726d8967aee7e8" providerId="LiveId" clId="{5C8203CA-7E5F-4ED1-844D-5D482DF98895}" dt="2021-12-20T16:13:53.390" v="18251" actId="1076"/>
          <ac:spMkLst>
            <pc:docMk/>
            <pc:sldMk cId="3002259076" sldId="279"/>
            <ac:spMk id="72" creationId="{BC890E27-41BA-470C-A0D5-6A33C6797016}"/>
          </ac:spMkLst>
        </pc:spChg>
        <pc:spChg chg="add mod">
          <ac:chgData name="ネオ ネルル" userId="c9726d8967aee7e8" providerId="LiveId" clId="{5C8203CA-7E5F-4ED1-844D-5D482DF98895}" dt="2021-12-20T16:13:53.390" v="18251" actId="1076"/>
          <ac:spMkLst>
            <pc:docMk/>
            <pc:sldMk cId="3002259076" sldId="279"/>
            <ac:spMk id="75" creationId="{46D92E9C-61F9-443A-A24C-CE8498530624}"/>
          </ac:spMkLst>
        </pc:spChg>
        <pc:spChg chg="add del mod">
          <ac:chgData name="ネオ ネルル" userId="c9726d8967aee7e8" providerId="LiveId" clId="{5C8203CA-7E5F-4ED1-844D-5D482DF98895}" dt="2021-12-18T06:42:55.011" v="5064" actId="478"/>
          <ac:spMkLst>
            <pc:docMk/>
            <pc:sldMk cId="3002259076" sldId="279"/>
            <ac:spMk id="79" creationId="{3CC09390-E1B2-4A4A-B157-7E03F374769B}"/>
          </ac:spMkLst>
        </pc:spChg>
        <pc:spChg chg="add del mod">
          <ac:chgData name="ネオ ネルル" userId="c9726d8967aee7e8" providerId="LiveId" clId="{5C8203CA-7E5F-4ED1-844D-5D482DF98895}" dt="2021-12-18T06:42:57.193" v="5065" actId="478"/>
          <ac:spMkLst>
            <pc:docMk/>
            <pc:sldMk cId="3002259076" sldId="279"/>
            <ac:spMk id="80" creationId="{939A2257-8AA7-43C0-8786-EC8E80EF12EC}"/>
          </ac:spMkLst>
        </pc:spChg>
        <pc:spChg chg="add mod">
          <ac:chgData name="ネオ ネルル" userId="c9726d8967aee7e8" providerId="LiveId" clId="{5C8203CA-7E5F-4ED1-844D-5D482DF98895}" dt="2021-12-20T16:14:30.507" v="18257" actId="1076"/>
          <ac:spMkLst>
            <pc:docMk/>
            <pc:sldMk cId="3002259076" sldId="279"/>
            <ac:spMk id="81" creationId="{0F9CAFAD-0321-44ED-8E73-229A17FDD1AF}"/>
          </ac:spMkLst>
        </pc:spChg>
        <pc:spChg chg="add mod">
          <ac:chgData name="ネオ ネルル" userId="c9726d8967aee7e8" providerId="LiveId" clId="{5C8203CA-7E5F-4ED1-844D-5D482DF98895}" dt="2021-12-20T16:14:30.507" v="18257" actId="1076"/>
          <ac:spMkLst>
            <pc:docMk/>
            <pc:sldMk cId="3002259076" sldId="279"/>
            <ac:spMk id="82" creationId="{90A984BD-8495-4A3F-8455-7455129F90CC}"/>
          </ac:spMkLst>
        </pc:spChg>
        <pc:spChg chg="add mod">
          <ac:chgData name="ネオ ネルル" userId="c9726d8967aee7e8" providerId="LiveId" clId="{5C8203CA-7E5F-4ED1-844D-5D482DF98895}" dt="2021-12-20T16:14:30.507" v="18257" actId="1076"/>
          <ac:spMkLst>
            <pc:docMk/>
            <pc:sldMk cId="3002259076" sldId="279"/>
            <ac:spMk id="83" creationId="{D9214EA6-D83C-408F-AD74-6DF001C02D40}"/>
          </ac:spMkLst>
        </pc:spChg>
        <pc:spChg chg="add mod">
          <ac:chgData name="ネオ ネルル" userId="c9726d8967aee7e8" providerId="LiveId" clId="{5C8203CA-7E5F-4ED1-844D-5D482DF98895}" dt="2021-12-20T16:14:30.507" v="18257" actId="1076"/>
          <ac:spMkLst>
            <pc:docMk/>
            <pc:sldMk cId="3002259076" sldId="279"/>
            <ac:spMk id="84" creationId="{C9B0A8AB-DE56-47F4-A184-0C701985B222}"/>
          </ac:spMkLst>
        </pc:spChg>
        <pc:spChg chg="del">
          <ac:chgData name="ネオ ネルル" userId="c9726d8967aee7e8" providerId="LiveId" clId="{5C8203CA-7E5F-4ED1-844D-5D482DF98895}" dt="2021-12-18T06:35:48.868" v="4868" actId="478"/>
          <ac:spMkLst>
            <pc:docMk/>
            <pc:sldMk cId="3002259076" sldId="279"/>
            <ac:spMk id="85" creationId="{1DAA9399-8379-443B-9A1F-B6CD3665E5F2}"/>
          </ac:spMkLst>
        </pc:spChg>
        <pc:spChg chg="add mod">
          <ac:chgData name="ネオ ネルル" userId="c9726d8967aee7e8" providerId="LiveId" clId="{5C8203CA-7E5F-4ED1-844D-5D482DF98895}" dt="2021-12-20T16:16:30.984" v="18292" actId="1076"/>
          <ac:spMkLst>
            <pc:docMk/>
            <pc:sldMk cId="3002259076" sldId="279"/>
            <ac:spMk id="86" creationId="{68C86093-B602-4549-9FFC-8D4AA47E0C57}"/>
          </ac:spMkLst>
        </pc:spChg>
        <pc:spChg chg="del">
          <ac:chgData name="ネオ ネルル" userId="c9726d8967aee7e8" providerId="LiveId" clId="{5C8203CA-7E5F-4ED1-844D-5D482DF98895}" dt="2021-12-18T06:35:48.868" v="4868" actId="478"/>
          <ac:spMkLst>
            <pc:docMk/>
            <pc:sldMk cId="3002259076" sldId="279"/>
            <ac:spMk id="87" creationId="{587F48FE-598E-4A60-ABFA-7A8A3BBCE7A6}"/>
          </ac:spMkLst>
        </pc:spChg>
        <pc:spChg chg="add mod">
          <ac:chgData name="ネオ ネルル" userId="c9726d8967aee7e8" providerId="LiveId" clId="{5C8203CA-7E5F-4ED1-844D-5D482DF98895}" dt="2021-12-20T16:14:30.507" v="18257" actId="1076"/>
          <ac:spMkLst>
            <pc:docMk/>
            <pc:sldMk cId="3002259076" sldId="279"/>
            <ac:spMk id="89" creationId="{19DCC7E5-F825-43FD-8E30-8EC3696FBB87}"/>
          </ac:spMkLst>
        </pc:spChg>
        <pc:spChg chg="del">
          <ac:chgData name="ネオ ネルル" userId="c9726d8967aee7e8" providerId="LiveId" clId="{5C8203CA-7E5F-4ED1-844D-5D482DF98895}" dt="2021-12-18T06:35:48.868" v="4868" actId="478"/>
          <ac:spMkLst>
            <pc:docMk/>
            <pc:sldMk cId="3002259076" sldId="279"/>
            <ac:spMk id="91" creationId="{822032EF-FD77-40DA-BE05-052B23A6D36D}"/>
          </ac:spMkLst>
        </pc:spChg>
        <pc:spChg chg="del">
          <ac:chgData name="ネオ ネルル" userId="c9726d8967aee7e8" providerId="LiveId" clId="{5C8203CA-7E5F-4ED1-844D-5D482DF98895}" dt="2021-12-18T06:35:48.868" v="4868" actId="478"/>
          <ac:spMkLst>
            <pc:docMk/>
            <pc:sldMk cId="3002259076" sldId="279"/>
            <ac:spMk id="92" creationId="{1CA0781E-50F1-418C-BD26-4DEC29118399}"/>
          </ac:spMkLst>
        </pc:spChg>
        <pc:spChg chg="del">
          <ac:chgData name="ネオ ネルル" userId="c9726d8967aee7e8" providerId="LiveId" clId="{5C8203CA-7E5F-4ED1-844D-5D482DF98895}" dt="2021-12-18T06:35:48.868" v="4868" actId="478"/>
          <ac:spMkLst>
            <pc:docMk/>
            <pc:sldMk cId="3002259076" sldId="279"/>
            <ac:spMk id="93" creationId="{33D39C21-B51D-407D-B5C1-54BA15AD0707}"/>
          </ac:spMkLst>
        </pc:spChg>
        <pc:spChg chg="del">
          <ac:chgData name="ネオ ネルル" userId="c9726d8967aee7e8" providerId="LiveId" clId="{5C8203CA-7E5F-4ED1-844D-5D482DF98895}" dt="2021-12-18T06:35:48.868" v="4868" actId="478"/>
          <ac:spMkLst>
            <pc:docMk/>
            <pc:sldMk cId="3002259076" sldId="279"/>
            <ac:spMk id="94" creationId="{BE68D49B-75AE-4611-B6B8-6B9B4B2CCB8A}"/>
          </ac:spMkLst>
        </pc:spChg>
        <pc:spChg chg="add mod">
          <ac:chgData name="ネオ ネルル" userId="c9726d8967aee7e8" providerId="LiveId" clId="{5C8203CA-7E5F-4ED1-844D-5D482DF98895}" dt="2021-12-18T06:37:52.086" v="4922" actId="571"/>
          <ac:spMkLst>
            <pc:docMk/>
            <pc:sldMk cId="3002259076" sldId="279"/>
            <ac:spMk id="96" creationId="{9DA9B90B-1CD7-40A1-B3FA-6B929366F447}"/>
          </ac:spMkLst>
        </pc:spChg>
        <pc:spChg chg="add mod">
          <ac:chgData name="ネオ ネルル" userId="c9726d8967aee7e8" providerId="LiveId" clId="{5C8203CA-7E5F-4ED1-844D-5D482DF98895}" dt="2021-12-18T06:37:52.086" v="4922" actId="571"/>
          <ac:spMkLst>
            <pc:docMk/>
            <pc:sldMk cId="3002259076" sldId="279"/>
            <ac:spMk id="97" creationId="{EA097CB5-E381-488B-ADFE-72F25E6DBDA9}"/>
          </ac:spMkLst>
        </pc:spChg>
        <pc:spChg chg="add del mod">
          <ac:chgData name="ネオ ネルル" userId="c9726d8967aee7e8" providerId="LiveId" clId="{5C8203CA-7E5F-4ED1-844D-5D482DF98895}" dt="2021-12-18T06:40:41.979" v="5021" actId="478"/>
          <ac:spMkLst>
            <pc:docMk/>
            <pc:sldMk cId="3002259076" sldId="279"/>
            <ac:spMk id="122" creationId="{192DD1C1-9F0D-407C-921C-903235DF17B9}"/>
          </ac:spMkLst>
        </pc:spChg>
        <pc:spChg chg="add mod">
          <ac:chgData name="ネオ ネルル" userId="c9726d8967aee7e8" providerId="LiveId" clId="{5C8203CA-7E5F-4ED1-844D-5D482DF98895}" dt="2021-12-20T16:03:01.437" v="18165" actId="164"/>
          <ac:spMkLst>
            <pc:docMk/>
            <pc:sldMk cId="3002259076" sldId="279"/>
            <ac:spMk id="128" creationId="{DF938DCD-24F5-4D76-AFAD-CE4D364793AF}"/>
          </ac:spMkLst>
        </pc:spChg>
        <pc:spChg chg="add mod">
          <ac:chgData name="ネオ ネルル" userId="c9726d8967aee7e8" providerId="LiveId" clId="{5C8203CA-7E5F-4ED1-844D-5D482DF98895}" dt="2021-12-20T16:03:01.437" v="18165" actId="164"/>
          <ac:spMkLst>
            <pc:docMk/>
            <pc:sldMk cId="3002259076" sldId="279"/>
            <ac:spMk id="129" creationId="{5ED8CFEE-B144-49CC-8B59-9809AB9C3672}"/>
          </ac:spMkLst>
        </pc:spChg>
        <pc:spChg chg="add mod">
          <ac:chgData name="ネオ ネルル" userId="c9726d8967aee7e8" providerId="LiveId" clId="{5C8203CA-7E5F-4ED1-844D-5D482DF98895}" dt="2021-12-20T16:17:07.209" v="18297" actId="1076"/>
          <ac:spMkLst>
            <pc:docMk/>
            <pc:sldMk cId="3002259076" sldId="279"/>
            <ac:spMk id="132" creationId="{A0A18419-012D-4214-9079-845E5B60CA43}"/>
          </ac:spMkLst>
        </pc:spChg>
        <pc:spChg chg="add mod">
          <ac:chgData name="ネオ ネルル" userId="c9726d8967aee7e8" providerId="LiveId" clId="{5C8203CA-7E5F-4ED1-844D-5D482DF98895}" dt="2021-12-20T16:16:39.680" v="18295" actId="14100"/>
          <ac:spMkLst>
            <pc:docMk/>
            <pc:sldMk cId="3002259076" sldId="279"/>
            <ac:spMk id="133" creationId="{09CF6528-02C9-4352-A807-27DAFFF9AD3C}"/>
          </ac:spMkLst>
        </pc:spChg>
        <pc:grpChg chg="add mod">
          <ac:chgData name="ネオ ネルル" userId="c9726d8967aee7e8" providerId="LiveId" clId="{5C8203CA-7E5F-4ED1-844D-5D482DF98895}" dt="2021-12-20T16:06:51.660" v="18171" actId="1076"/>
          <ac:grpSpMkLst>
            <pc:docMk/>
            <pc:sldMk cId="3002259076" sldId="279"/>
            <ac:grpSpMk id="7" creationId="{BC776713-DA80-4390-A2A2-AE6DC22E5CE2}"/>
          </ac:grpSpMkLst>
        </pc:grpChg>
        <pc:grpChg chg="del">
          <ac:chgData name="ネオ ネルル" userId="c9726d8967aee7e8" providerId="LiveId" clId="{5C8203CA-7E5F-4ED1-844D-5D482DF98895}" dt="2021-12-18T06:35:48.868" v="4868" actId="478"/>
          <ac:grpSpMkLst>
            <pc:docMk/>
            <pc:sldMk cId="3002259076" sldId="279"/>
            <ac:grpSpMk id="69" creationId="{6FD210B1-74F8-415B-97BB-E4B9940C9796}"/>
          </ac:grpSpMkLst>
        </pc:grpChg>
        <pc:picChg chg="add mod">
          <ac:chgData name="ネオ ネルル" userId="c9726d8967aee7e8" providerId="LiveId" clId="{5C8203CA-7E5F-4ED1-844D-5D482DF98895}" dt="2021-12-20T16:16:08.544" v="18283" actId="14100"/>
          <ac:picMkLst>
            <pc:docMk/>
            <pc:sldMk cId="3002259076" sldId="279"/>
            <ac:picMk id="6" creationId="{FAE30861-14B1-4243-AF49-73BC9F5A24D6}"/>
          </ac:picMkLst>
        </pc:picChg>
        <pc:picChg chg="del">
          <ac:chgData name="ネオ ネルル" userId="c9726d8967aee7e8" providerId="LiveId" clId="{5C8203CA-7E5F-4ED1-844D-5D482DF98895}" dt="2021-12-18T06:35:48.868" v="4868" actId="478"/>
          <ac:picMkLst>
            <pc:docMk/>
            <pc:sldMk cId="3002259076" sldId="279"/>
            <ac:picMk id="7" creationId="{9EFEC94D-C0BA-433F-A1CB-F105B7016DB2}"/>
          </ac:picMkLst>
        </pc:picChg>
        <pc:picChg chg="add del mod">
          <ac:chgData name="ネオ ネルル" userId="c9726d8967aee7e8" providerId="LiveId" clId="{5C8203CA-7E5F-4ED1-844D-5D482DF98895}" dt="2021-12-20T16:02:53.462" v="18163" actId="478"/>
          <ac:picMkLst>
            <pc:docMk/>
            <pc:sldMk cId="3002259076" sldId="279"/>
            <ac:picMk id="27" creationId="{0CA0B86F-A2CF-43EE-8F8E-D07C9BEA4CC8}"/>
          </ac:picMkLst>
        </pc:picChg>
        <pc:picChg chg="del">
          <ac:chgData name="ネオ ネルル" userId="c9726d8967aee7e8" providerId="LiveId" clId="{5C8203CA-7E5F-4ED1-844D-5D482DF98895}" dt="2021-12-18T06:35:48.868" v="4868" actId="478"/>
          <ac:picMkLst>
            <pc:docMk/>
            <pc:sldMk cId="3002259076" sldId="279"/>
            <ac:picMk id="34" creationId="{5B49206F-5B85-4937-8E90-A06E0EAC3EA9}"/>
          </ac:picMkLst>
        </pc:picChg>
        <pc:picChg chg="del">
          <ac:chgData name="ネオ ネルル" userId="c9726d8967aee7e8" providerId="LiveId" clId="{5C8203CA-7E5F-4ED1-844D-5D482DF98895}" dt="2021-12-18T06:35:48.868" v="4868" actId="478"/>
          <ac:picMkLst>
            <pc:docMk/>
            <pc:sldMk cId="3002259076" sldId="279"/>
            <ac:picMk id="35" creationId="{F59D43E9-A254-4996-87C6-7783E55B62F4}"/>
          </ac:picMkLst>
        </pc:picChg>
        <pc:picChg chg="add mod">
          <ac:chgData name="ネオ ネルル" userId="c9726d8967aee7e8" providerId="LiveId" clId="{5C8203CA-7E5F-4ED1-844D-5D482DF98895}" dt="2021-12-20T16:03:01.437" v="18165" actId="164"/>
          <ac:picMkLst>
            <pc:docMk/>
            <pc:sldMk cId="3002259076" sldId="279"/>
            <ac:picMk id="127" creationId="{DA670AE7-D031-43D4-99D4-88025B6EFE74}"/>
          </ac:picMkLst>
        </pc:picChg>
        <pc:picChg chg="add mod">
          <ac:chgData name="ネオ ネルル" userId="c9726d8967aee7e8" providerId="LiveId" clId="{5C8203CA-7E5F-4ED1-844D-5D482DF98895}" dt="2021-12-20T16:03:01.437" v="18165" actId="164"/>
          <ac:picMkLst>
            <pc:docMk/>
            <pc:sldMk cId="3002259076" sldId="279"/>
            <ac:picMk id="130" creationId="{4C93A9BD-B6C1-4BA9-BB07-13038458B715}"/>
          </ac:picMkLst>
        </pc:picChg>
        <pc:picChg chg="add mod">
          <ac:chgData name="ネオ ネルル" userId="c9726d8967aee7e8" providerId="LiveId" clId="{5C8203CA-7E5F-4ED1-844D-5D482DF98895}" dt="2021-12-20T16:03:01.437" v="18165" actId="164"/>
          <ac:picMkLst>
            <pc:docMk/>
            <pc:sldMk cId="3002259076" sldId="279"/>
            <ac:picMk id="131" creationId="{986B0CBB-9A0C-4BE0-A926-5859CDFFEDB4}"/>
          </ac:picMkLst>
        </pc:picChg>
        <pc:cxnChg chg="add mod">
          <ac:chgData name="ネオ ネルル" userId="c9726d8967aee7e8" providerId="LiveId" clId="{5C8203CA-7E5F-4ED1-844D-5D482DF98895}" dt="2021-12-20T16:16:34.166" v="18293" actId="14100"/>
          <ac:cxnSpMkLst>
            <pc:docMk/>
            <pc:sldMk cId="3002259076" sldId="279"/>
            <ac:cxnSpMk id="40" creationId="{FA3D7A38-E215-40B0-8E91-7E519453795A}"/>
          </ac:cxnSpMkLst>
        </pc:cxnChg>
        <pc:cxnChg chg="add del mod">
          <ac:chgData name="ネオ ネルル" userId="c9726d8967aee7e8" providerId="LiveId" clId="{5C8203CA-7E5F-4ED1-844D-5D482DF98895}" dt="2021-12-18T06:36:12.021" v="4872"/>
          <ac:cxnSpMkLst>
            <pc:docMk/>
            <pc:sldMk cId="3002259076" sldId="279"/>
            <ac:cxnSpMk id="43" creationId="{4579873E-71FD-4529-AD26-215DB6DBA7FF}"/>
          </ac:cxnSpMkLst>
        </pc:cxnChg>
        <pc:cxnChg chg="add del mod">
          <ac:chgData name="ネオ ネルル" userId="c9726d8967aee7e8" providerId="LiveId" clId="{5C8203CA-7E5F-4ED1-844D-5D482DF98895}" dt="2021-12-18T06:36:12.021" v="4872"/>
          <ac:cxnSpMkLst>
            <pc:docMk/>
            <pc:sldMk cId="3002259076" sldId="279"/>
            <ac:cxnSpMk id="44" creationId="{43D15E79-39C6-4F0D-9C6C-A6A0A363828B}"/>
          </ac:cxnSpMkLst>
        </pc:cxnChg>
        <pc:cxnChg chg="add mod">
          <ac:chgData name="ネオ ネルル" userId="c9726d8967aee7e8" providerId="LiveId" clId="{5C8203CA-7E5F-4ED1-844D-5D482DF98895}" dt="2021-12-20T16:17:20.073" v="18301" actId="14100"/>
          <ac:cxnSpMkLst>
            <pc:docMk/>
            <pc:sldMk cId="3002259076" sldId="279"/>
            <ac:cxnSpMk id="45" creationId="{A1A1F478-527F-4A4F-9FD1-E49EA1450C79}"/>
          </ac:cxnSpMkLst>
        </pc:cxnChg>
        <pc:cxnChg chg="add del mod">
          <ac:chgData name="ネオ ネルル" userId="c9726d8967aee7e8" providerId="LiveId" clId="{5C8203CA-7E5F-4ED1-844D-5D482DF98895}" dt="2021-12-18T06:36:12.021" v="4872"/>
          <ac:cxnSpMkLst>
            <pc:docMk/>
            <pc:sldMk cId="3002259076" sldId="279"/>
            <ac:cxnSpMk id="46" creationId="{19060DFB-307D-4B52-8C95-8971BCF81910}"/>
          </ac:cxnSpMkLst>
        </pc:cxnChg>
        <pc:cxnChg chg="add mod">
          <ac:chgData name="ネオ ネルル" userId="c9726d8967aee7e8" providerId="LiveId" clId="{5C8203CA-7E5F-4ED1-844D-5D482DF98895}" dt="2021-12-20T16:17:25.532" v="18303" actId="1076"/>
          <ac:cxnSpMkLst>
            <pc:docMk/>
            <pc:sldMk cId="3002259076" sldId="279"/>
            <ac:cxnSpMk id="48" creationId="{4538FAD6-F756-4095-9E6A-95911F909FC9}"/>
          </ac:cxnSpMkLst>
        </pc:cxnChg>
        <pc:cxnChg chg="add del mod">
          <ac:chgData name="ネオ ネルル" userId="c9726d8967aee7e8" providerId="LiveId" clId="{5C8203CA-7E5F-4ED1-844D-5D482DF98895}" dt="2021-12-18T06:36:12.021" v="4872"/>
          <ac:cxnSpMkLst>
            <pc:docMk/>
            <pc:sldMk cId="3002259076" sldId="279"/>
            <ac:cxnSpMk id="56" creationId="{DC22508C-6997-44BE-BF67-93283116FBEF}"/>
          </ac:cxnSpMkLst>
        </pc:cxnChg>
        <pc:cxnChg chg="add del mod">
          <ac:chgData name="ネオ ネルル" userId="c9726d8967aee7e8" providerId="LiveId" clId="{5C8203CA-7E5F-4ED1-844D-5D482DF98895}" dt="2021-12-18T06:36:12.021" v="4872"/>
          <ac:cxnSpMkLst>
            <pc:docMk/>
            <pc:sldMk cId="3002259076" sldId="279"/>
            <ac:cxnSpMk id="57" creationId="{73870EB2-912F-4D8C-8521-D73D635573EE}"/>
          </ac:cxnSpMkLst>
        </pc:cxnChg>
        <pc:cxnChg chg="add del mod">
          <ac:chgData name="ネオ ネルル" userId="c9726d8967aee7e8" providerId="LiveId" clId="{5C8203CA-7E5F-4ED1-844D-5D482DF98895}" dt="2021-12-18T06:36:12.021" v="4872"/>
          <ac:cxnSpMkLst>
            <pc:docMk/>
            <pc:sldMk cId="3002259076" sldId="279"/>
            <ac:cxnSpMk id="65" creationId="{2352100F-45C3-4565-BDD0-AC0D3DD681A8}"/>
          </ac:cxnSpMkLst>
        </pc:cxnChg>
        <pc:cxnChg chg="add del mod">
          <ac:chgData name="ネオ ネルル" userId="c9726d8967aee7e8" providerId="LiveId" clId="{5C8203CA-7E5F-4ED1-844D-5D482DF98895}" dt="2021-12-18T06:36:12.021" v="4872"/>
          <ac:cxnSpMkLst>
            <pc:docMk/>
            <pc:sldMk cId="3002259076" sldId="279"/>
            <ac:cxnSpMk id="67" creationId="{0FEBD77C-3559-4B6D-8BAB-280861D36B36}"/>
          </ac:cxnSpMkLst>
        </pc:cxnChg>
        <pc:cxnChg chg="add del mod">
          <ac:chgData name="ネオ ネルル" userId="c9726d8967aee7e8" providerId="LiveId" clId="{5C8203CA-7E5F-4ED1-844D-5D482DF98895}" dt="2021-12-18T06:36:12.021" v="4872"/>
          <ac:cxnSpMkLst>
            <pc:docMk/>
            <pc:sldMk cId="3002259076" sldId="279"/>
            <ac:cxnSpMk id="68" creationId="{32AA2D03-B9AD-4CA5-B328-0CE1C852DD71}"/>
          </ac:cxnSpMkLst>
        </pc:cxnChg>
        <pc:cxnChg chg="add del mod">
          <ac:chgData name="ネオ ネルル" userId="c9726d8967aee7e8" providerId="LiveId" clId="{5C8203CA-7E5F-4ED1-844D-5D482DF98895}" dt="2021-12-18T06:36:34.176" v="4881" actId="478"/>
          <ac:cxnSpMkLst>
            <pc:docMk/>
            <pc:sldMk cId="3002259076" sldId="279"/>
            <ac:cxnSpMk id="73" creationId="{F97A5321-4034-4F22-9839-C1418FE1502C}"/>
          </ac:cxnSpMkLst>
        </pc:cxnChg>
        <pc:cxnChg chg="add mod">
          <ac:chgData name="ネオ ネルル" userId="c9726d8967aee7e8" providerId="LiveId" clId="{5C8203CA-7E5F-4ED1-844D-5D482DF98895}" dt="2021-12-20T16:13:53.390" v="18251" actId="1076"/>
          <ac:cxnSpMkLst>
            <pc:docMk/>
            <pc:sldMk cId="3002259076" sldId="279"/>
            <ac:cxnSpMk id="74" creationId="{DD78735A-382E-4B5B-80AE-DB155426EA72}"/>
          </ac:cxnSpMkLst>
        </pc:cxnChg>
        <pc:cxnChg chg="add del mod">
          <ac:chgData name="ネオ ネルル" userId="c9726d8967aee7e8" providerId="LiveId" clId="{5C8203CA-7E5F-4ED1-844D-5D482DF98895}" dt="2021-12-20T16:07:02.385" v="18175" actId="478"/>
          <ac:cxnSpMkLst>
            <pc:docMk/>
            <pc:sldMk cId="3002259076" sldId="279"/>
            <ac:cxnSpMk id="76" creationId="{6258DE24-25A1-4AF9-8590-576A4230D9BC}"/>
          </ac:cxnSpMkLst>
        </pc:cxnChg>
        <pc:cxnChg chg="add del mod">
          <ac:chgData name="ネオ ネルル" userId="c9726d8967aee7e8" providerId="LiveId" clId="{5C8203CA-7E5F-4ED1-844D-5D482DF98895}" dt="2021-12-20T16:07:00.400" v="18174" actId="478"/>
          <ac:cxnSpMkLst>
            <pc:docMk/>
            <pc:sldMk cId="3002259076" sldId="279"/>
            <ac:cxnSpMk id="77" creationId="{EBEBD1C6-3B52-46DA-B623-7E45D9BA8DD0}"/>
          </ac:cxnSpMkLst>
        </pc:cxnChg>
        <pc:cxnChg chg="add del mod">
          <ac:chgData name="ネオ ネルル" userId="c9726d8967aee7e8" providerId="LiveId" clId="{5C8203CA-7E5F-4ED1-844D-5D482DF98895}" dt="2021-12-20T16:06:59.702" v="18173" actId="478"/>
          <ac:cxnSpMkLst>
            <pc:docMk/>
            <pc:sldMk cId="3002259076" sldId="279"/>
            <ac:cxnSpMk id="78" creationId="{42165202-E89B-43D0-BED9-7F54545D9896}"/>
          </ac:cxnSpMkLst>
        </pc:cxnChg>
        <pc:cxnChg chg="add mod">
          <ac:chgData name="ネオ ネルル" userId="c9726d8967aee7e8" providerId="LiveId" clId="{5C8203CA-7E5F-4ED1-844D-5D482DF98895}" dt="2021-12-20T16:16:30.984" v="18292" actId="1076"/>
          <ac:cxnSpMkLst>
            <pc:docMk/>
            <pc:sldMk cId="3002259076" sldId="279"/>
            <ac:cxnSpMk id="88" creationId="{72273396-DF5A-4731-A385-57450573ECBA}"/>
          </ac:cxnSpMkLst>
        </pc:cxnChg>
        <pc:cxnChg chg="add mod">
          <ac:chgData name="ネオ ネルル" userId="c9726d8967aee7e8" providerId="LiveId" clId="{5C8203CA-7E5F-4ED1-844D-5D482DF98895}" dt="2021-12-20T16:14:30.507" v="18257" actId="1076"/>
          <ac:cxnSpMkLst>
            <pc:docMk/>
            <pc:sldMk cId="3002259076" sldId="279"/>
            <ac:cxnSpMk id="90" creationId="{A3A2651D-6AB7-4143-924B-4266496C08ED}"/>
          </ac:cxnSpMkLst>
        </pc:cxnChg>
        <pc:cxnChg chg="add del mod">
          <ac:chgData name="ネオ ネルル" userId="c9726d8967aee7e8" providerId="LiveId" clId="{5C8203CA-7E5F-4ED1-844D-5D482DF98895}" dt="2021-12-18T06:39:26.411" v="4957" actId="478"/>
          <ac:cxnSpMkLst>
            <pc:docMk/>
            <pc:sldMk cId="3002259076" sldId="279"/>
            <ac:cxnSpMk id="95" creationId="{52B53166-2BE2-4CB8-92A5-7E2AAC1C3275}"/>
          </ac:cxnSpMkLst>
        </pc:cxnChg>
      </pc:sldChg>
      <pc:sldChg chg="addSp delSp modSp add mod modClrScheme modShow chgLayout modNotesTx">
        <pc:chgData name="ネオ ネルル" userId="c9726d8967aee7e8" providerId="LiveId" clId="{5C8203CA-7E5F-4ED1-844D-5D482DF98895}" dt="2021-12-21T06:07:36.729" v="24323" actId="20577"/>
        <pc:sldMkLst>
          <pc:docMk/>
          <pc:sldMk cId="3691013734" sldId="280"/>
        </pc:sldMkLst>
        <pc:spChg chg="mod ord">
          <ac:chgData name="ネオ ネルル" userId="c9726d8967aee7e8" providerId="LiveId" clId="{5C8203CA-7E5F-4ED1-844D-5D482DF98895}" dt="2021-12-21T06:07:36.729" v="24323" actId="20577"/>
          <ac:spMkLst>
            <pc:docMk/>
            <pc:sldMk cId="3691013734" sldId="280"/>
            <ac:spMk id="2" creationId="{00000000-0000-0000-0000-000000000000}"/>
          </ac:spMkLst>
        </pc:spChg>
        <pc:spChg chg="add del mod">
          <ac:chgData name="ネオ ネルル" userId="c9726d8967aee7e8" providerId="LiveId" clId="{5C8203CA-7E5F-4ED1-844D-5D482DF98895}" dt="2021-12-20T17:27:16.770" v="20296" actId="478"/>
          <ac:spMkLst>
            <pc:docMk/>
            <pc:sldMk cId="3691013734" sldId="280"/>
            <ac:spMk id="3" creationId="{487BCE3F-8762-43F8-BAC0-FBCD563B832F}"/>
          </ac:spMkLst>
        </pc:spChg>
        <pc:spChg chg="mod ord">
          <ac:chgData name="ネオ ネルル" userId="c9726d8967aee7e8" providerId="LiveId" clId="{5C8203CA-7E5F-4ED1-844D-5D482DF98895}" dt="2021-12-20T17:28:09.702" v="20310" actId="26606"/>
          <ac:spMkLst>
            <pc:docMk/>
            <pc:sldMk cId="3691013734" sldId="280"/>
            <ac:spMk id="4" creationId="{00000000-0000-0000-0000-000000000000}"/>
          </ac:spMkLst>
        </pc:spChg>
        <pc:spChg chg="add del mod">
          <ac:chgData name="ネオ ネルル" userId="c9726d8967aee7e8" providerId="LiveId" clId="{5C8203CA-7E5F-4ED1-844D-5D482DF98895}" dt="2021-12-20T17:15:36.682" v="19922" actId="478"/>
          <ac:spMkLst>
            <pc:docMk/>
            <pc:sldMk cId="3691013734" sldId="280"/>
            <ac:spMk id="6" creationId="{CF4B4788-A4DF-44E2-8C9C-AA57908E195D}"/>
          </ac:spMkLst>
        </pc:spChg>
        <pc:spChg chg="add del mod">
          <ac:chgData name="ネオ ネルル" userId="c9726d8967aee7e8" providerId="LiveId" clId="{5C8203CA-7E5F-4ED1-844D-5D482DF98895}" dt="2021-12-20T17:28:09.702" v="20310" actId="26606"/>
          <ac:spMkLst>
            <pc:docMk/>
            <pc:sldMk cId="3691013734" sldId="280"/>
            <ac:spMk id="13" creationId="{E1F61C4E-6A94-4B13-89A2-D5D74B8394FD}"/>
          </ac:spMkLst>
        </pc:spChg>
        <pc:spChg chg="add del mod">
          <ac:chgData name="ネオ ネルル" userId="c9726d8967aee7e8" providerId="LiveId" clId="{5C8203CA-7E5F-4ED1-844D-5D482DF98895}" dt="2021-12-20T17:28:09.702" v="20310" actId="26606"/>
          <ac:spMkLst>
            <pc:docMk/>
            <pc:sldMk cId="3691013734" sldId="280"/>
            <ac:spMk id="15" creationId="{1B4529A9-8210-4DB5-80C4-CF858E566BED}"/>
          </ac:spMkLst>
        </pc:spChg>
        <pc:spChg chg="add del mod">
          <ac:chgData name="ネオ ネルル" userId="c9726d8967aee7e8" providerId="LiveId" clId="{5C8203CA-7E5F-4ED1-844D-5D482DF98895}" dt="2021-12-20T17:28:09.702" v="20310" actId="26606"/>
          <ac:spMkLst>
            <pc:docMk/>
            <pc:sldMk cId="3691013734" sldId="280"/>
            <ac:spMk id="17" creationId="{DF38E66E-8A86-4E3E-AD37-531EB6649081}"/>
          </ac:spMkLst>
        </pc:spChg>
        <pc:spChg chg="del">
          <ac:chgData name="ネオ ネルル" userId="c9726d8967aee7e8" providerId="LiveId" clId="{5C8203CA-7E5F-4ED1-844D-5D482DF98895}" dt="2021-12-18T06:46:47.241" v="5106" actId="478"/>
          <ac:spMkLst>
            <pc:docMk/>
            <pc:sldMk cId="3691013734" sldId="280"/>
            <ac:spMk id="70" creationId="{DA882B06-1C6E-49AD-A208-7EE9E4505DDB}"/>
          </ac:spMkLst>
        </pc:spChg>
        <pc:spChg chg="del">
          <ac:chgData name="ネオ ネルル" userId="c9726d8967aee7e8" providerId="LiveId" clId="{5C8203CA-7E5F-4ED1-844D-5D482DF98895}" dt="2021-12-18T06:46:47.241" v="5106" actId="478"/>
          <ac:spMkLst>
            <pc:docMk/>
            <pc:sldMk cId="3691013734" sldId="280"/>
            <ac:spMk id="71" creationId="{61DFDC2E-63F4-4D54-85E1-8969D70FE065}"/>
          </ac:spMkLst>
        </pc:spChg>
        <pc:spChg chg="del">
          <ac:chgData name="ネオ ネルル" userId="c9726d8967aee7e8" providerId="LiveId" clId="{5C8203CA-7E5F-4ED1-844D-5D482DF98895}" dt="2021-12-18T06:46:47.241" v="5106" actId="478"/>
          <ac:spMkLst>
            <pc:docMk/>
            <pc:sldMk cId="3691013734" sldId="280"/>
            <ac:spMk id="72" creationId="{BC890E27-41BA-470C-A0D5-6A33C6797016}"/>
          </ac:spMkLst>
        </pc:spChg>
        <pc:spChg chg="del">
          <ac:chgData name="ネオ ネルル" userId="c9726d8967aee7e8" providerId="LiveId" clId="{5C8203CA-7E5F-4ED1-844D-5D482DF98895}" dt="2021-12-18T06:46:47.241" v="5106" actId="478"/>
          <ac:spMkLst>
            <pc:docMk/>
            <pc:sldMk cId="3691013734" sldId="280"/>
            <ac:spMk id="75" creationId="{46D92E9C-61F9-443A-A24C-CE8498530624}"/>
          </ac:spMkLst>
        </pc:spChg>
        <pc:spChg chg="del">
          <ac:chgData name="ネオ ネルル" userId="c9726d8967aee7e8" providerId="LiveId" clId="{5C8203CA-7E5F-4ED1-844D-5D482DF98895}" dt="2021-12-18T06:46:47.241" v="5106" actId="478"/>
          <ac:spMkLst>
            <pc:docMk/>
            <pc:sldMk cId="3691013734" sldId="280"/>
            <ac:spMk id="81" creationId="{0F9CAFAD-0321-44ED-8E73-229A17FDD1AF}"/>
          </ac:spMkLst>
        </pc:spChg>
        <pc:spChg chg="del">
          <ac:chgData name="ネオ ネルル" userId="c9726d8967aee7e8" providerId="LiveId" clId="{5C8203CA-7E5F-4ED1-844D-5D482DF98895}" dt="2021-12-18T06:46:47.241" v="5106" actId="478"/>
          <ac:spMkLst>
            <pc:docMk/>
            <pc:sldMk cId="3691013734" sldId="280"/>
            <ac:spMk id="82" creationId="{90A984BD-8495-4A3F-8455-7455129F90CC}"/>
          </ac:spMkLst>
        </pc:spChg>
        <pc:spChg chg="del">
          <ac:chgData name="ネオ ネルル" userId="c9726d8967aee7e8" providerId="LiveId" clId="{5C8203CA-7E5F-4ED1-844D-5D482DF98895}" dt="2021-12-18T06:46:47.241" v="5106" actId="478"/>
          <ac:spMkLst>
            <pc:docMk/>
            <pc:sldMk cId="3691013734" sldId="280"/>
            <ac:spMk id="83" creationId="{D9214EA6-D83C-408F-AD74-6DF001C02D40}"/>
          </ac:spMkLst>
        </pc:spChg>
        <pc:spChg chg="del">
          <ac:chgData name="ネオ ネルル" userId="c9726d8967aee7e8" providerId="LiveId" clId="{5C8203CA-7E5F-4ED1-844D-5D482DF98895}" dt="2021-12-18T06:46:47.241" v="5106" actId="478"/>
          <ac:spMkLst>
            <pc:docMk/>
            <pc:sldMk cId="3691013734" sldId="280"/>
            <ac:spMk id="84" creationId="{C9B0A8AB-DE56-47F4-A184-0C701985B222}"/>
          </ac:spMkLst>
        </pc:spChg>
        <pc:spChg chg="del">
          <ac:chgData name="ネオ ネルル" userId="c9726d8967aee7e8" providerId="LiveId" clId="{5C8203CA-7E5F-4ED1-844D-5D482DF98895}" dt="2021-12-18T06:46:47.241" v="5106" actId="478"/>
          <ac:spMkLst>
            <pc:docMk/>
            <pc:sldMk cId="3691013734" sldId="280"/>
            <ac:spMk id="86" creationId="{68C86093-B602-4549-9FFC-8D4AA47E0C57}"/>
          </ac:spMkLst>
        </pc:spChg>
        <pc:spChg chg="del">
          <ac:chgData name="ネオ ネルル" userId="c9726d8967aee7e8" providerId="LiveId" clId="{5C8203CA-7E5F-4ED1-844D-5D482DF98895}" dt="2021-12-18T06:46:47.241" v="5106" actId="478"/>
          <ac:spMkLst>
            <pc:docMk/>
            <pc:sldMk cId="3691013734" sldId="280"/>
            <ac:spMk id="89" creationId="{19DCC7E5-F825-43FD-8E30-8EC3696FBB87}"/>
          </ac:spMkLst>
        </pc:spChg>
        <pc:spChg chg="del">
          <ac:chgData name="ネオ ネルル" userId="c9726d8967aee7e8" providerId="LiveId" clId="{5C8203CA-7E5F-4ED1-844D-5D482DF98895}" dt="2021-12-18T06:46:47.241" v="5106" actId="478"/>
          <ac:spMkLst>
            <pc:docMk/>
            <pc:sldMk cId="3691013734" sldId="280"/>
            <ac:spMk id="128" creationId="{DF938DCD-24F5-4D76-AFAD-CE4D364793AF}"/>
          </ac:spMkLst>
        </pc:spChg>
        <pc:spChg chg="del">
          <ac:chgData name="ネオ ネルル" userId="c9726d8967aee7e8" providerId="LiveId" clId="{5C8203CA-7E5F-4ED1-844D-5D482DF98895}" dt="2021-12-18T06:46:47.241" v="5106" actId="478"/>
          <ac:spMkLst>
            <pc:docMk/>
            <pc:sldMk cId="3691013734" sldId="280"/>
            <ac:spMk id="129" creationId="{5ED8CFEE-B144-49CC-8B59-9809AB9C3672}"/>
          </ac:spMkLst>
        </pc:spChg>
        <pc:spChg chg="del">
          <ac:chgData name="ネオ ネルル" userId="c9726d8967aee7e8" providerId="LiveId" clId="{5C8203CA-7E5F-4ED1-844D-5D482DF98895}" dt="2021-12-18T06:46:47.241" v="5106" actId="478"/>
          <ac:spMkLst>
            <pc:docMk/>
            <pc:sldMk cId="3691013734" sldId="280"/>
            <ac:spMk id="132" creationId="{A0A18419-012D-4214-9079-845E5B60CA43}"/>
          </ac:spMkLst>
        </pc:spChg>
        <pc:spChg chg="del">
          <ac:chgData name="ネオ ネルル" userId="c9726d8967aee7e8" providerId="LiveId" clId="{5C8203CA-7E5F-4ED1-844D-5D482DF98895}" dt="2021-12-18T06:46:47.241" v="5106" actId="478"/>
          <ac:spMkLst>
            <pc:docMk/>
            <pc:sldMk cId="3691013734" sldId="280"/>
            <ac:spMk id="133" creationId="{09CF6528-02C9-4352-A807-27DAFFF9AD3C}"/>
          </ac:spMkLst>
        </pc:spChg>
        <pc:picChg chg="add del mod">
          <ac:chgData name="ネオ ネルル" userId="c9726d8967aee7e8" providerId="LiveId" clId="{5C8203CA-7E5F-4ED1-844D-5D482DF98895}" dt="2021-12-18T06:47:09.150" v="5108"/>
          <ac:picMkLst>
            <pc:docMk/>
            <pc:sldMk cId="3691013734" sldId="280"/>
            <ac:picMk id="5" creationId="{82D905DF-D052-4E5D-8358-548DB122B189}"/>
          </ac:picMkLst>
        </pc:picChg>
        <pc:picChg chg="add del mod">
          <ac:chgData name="ネオ ネルル" userId="c9726d8967aee7e8" providerId="LiveId" clId="{5C8203CA-7E5F-4ED1-844D-5D482DF98895}" dt="2021-12-20T17:15:34.822" v="19921" actId="478"/>
          <ac:picMkLst>
            <pc:docMk/>
            <pc:sldMk cId="3691013734" sldId="280"/>
            <ac:picMk id="5" creationId="{EC94AA04-76EF-4A1B-AB73-4C7AD3F8E0F8}"/>
          </ac:picMkLst>
        </pc:picChg>
        <pc:picChg chg="add del mod modCrop">
          <ac:chgData name="ネオ ネルル" userId="c9726d8967aee7e8" providerId="LiveId" clId="{5C8203CA-7E5F-4ED1-844D-5D482DF98895}" dt="2021-12-20T17:27:17.449" v="20297" actId="478"/>
          <ac:picMkLst>
            <pc:docMk/>
            <pc:sldMk cId="3691013734" sldId="280"/>
            <ac:picMk id="7" creationId="{DEF33B7C-30CA-4DE2-AE27-C6AF21466CD1}"/>
          </ac:picMkLst>
        </pc:picChg>
        <pc:picChg chg="add mod">
          <ac:chgData name="ネオ ネルル" userId="c9726d8967aee7e8" providerId="LiveId" clId="{5C8203CA-7E5F-4ED1-844D-5D482DF98895}" dt="2021-12-20T17:28:15.227" v="20312" actId="1076"/>
          <ac:picMkLst>
            <pc:docMk/>
            <pc:sldMk cId="3691013734" sldId="280"/>
            <ac:picMk id="8" creationId="{867A24A8-B970-4962-A1E8-B4C454D0FC26}"/>
          </ac:picMkLst>
        </pc:picChg>
        <pc:picChg chg="del">
          <ac:chgData name="ネオ ネルル" userId="c9726d8967aee7e8" providerId="LiveId" clId="{5C8203CA-7E5F-4ED1-844D-5D482DF98895}" dt="2021-12-18T06:46:47.241" v="5106" actId="478"/>
          <ac:picMkLst>
            <pc:docMk/>
            <pc:sldMk cId="3691013734" sldId="280"/>
            <ac:picMk id="127" creationId="{DA670AE7-D031-43D4-99D4-88025B6EFE74}"/>
          </ac:picMkLst>
        </pc:picChg>
        <pc:picChg chg="del">
          <ac:chgData name="ネオ ネルル" userId="c9726d8967aee7e8" providerId="LiveId" clId="{5C8203CA-7E5F-4ED1-844D-5D482DF98895}" dt="2021-12-18T06:46:47.241" v="5106" actId="478"/>
          <ac:picMkLst>
            <pc:docMk/>
            <pc:sldMk cId="3691013734" sldId="280"/>
            <ac:picMk id="130" creationId="{4C93A9BD-B6C1-4BA9-BB07-13038458B715}"/>
          </ac:picMkLst>
        </pc:picChg>
        <pc:picChg chg="del">
          <ac:chgData name="ネオ ネルル" userId="c9726d8967aee7e8" providerId="LiveId" clId="{5C8203CA-7E5F-4ED1-844D-5D482DF98895}" dt="2021-12-18T06:46:47.241" v="5106" actId="478"/>
          <ac:picMkLst>
            <pc:docMk/>
            <pc:sldMk cId="3691013734" sldId="280"/>
            <ac:picMk id="131" creationId="{986B0CBB-9A0C-4BE0-A926-5859CDFFEDB4}"/>
          </ac:picMkLst>
        </pc:picChg>
        <pc:cxnChg chg="del mod">
          <ac:chgData name="ネオ ネルル" userId="c9726d8967aee7e8" providerId="LiveId" clId="{5C8203CA-7E5F-4ED1-844D-5D482DF98895}" dt="2021-12-18T06:46:47.241" v="5106" actId="478"/>
          <ac:cxnSpMkLst>
            <pc:docMk/>
            <pc:sldMk cId="3691013734" sldId="280"/>
            <ac:cxnSpMk id="74" creationId="{DD78735A-382E-4B5B-80AE-DB155426EA72}"/>
          </ac:cxnSpMkLst>
        </pc:cxnChg>
        <pc:cxnChg chg="del mod">
          <ac:chgData name="ネオ ネルル" userId="c9726d8967aee7e8" providerId="LiveId" clId="{5C8203CA-7E5F-4ED1-844D-5D482DF98895}" dt="2021-12-18T06:46:47.241" v="5106" actId="478"/>
          <ac:cxnSpMkLst>
            <pc:docMk/>
            <pc:sldMk cId="3691013734" sldId="280"/>
            <ac:cxnSpMk id="76" creationId="{6258DE24-25A1-4AF9-8590-576A4230D9BC}"/>
          </ac:cxnSpMkLst>
        </pc:cxnChg>
        <pc:cxnChg chg="del mod">
          <ac:chgData name="ネオ ネルル" userId="c9726d8967aee7e8" providerId="LiveId" clId="{5C8203CA-7E5F-4ED1-844D-5D482DF98895}" dt="2021-12-18T06:46:47.241" v="5106" actId="478"/>
          <ac:cxnSpMkLst>
            <pc:docMk/>
            <pc:sldMk cId="3691013734" sldId="280"/>
            <ac:cxnSpMk id="77" creationId="{EBEBD1C6-3B52-46DA-B623-7E45D9BA8DD0}"/>
          </ac:cxnSpMkLst>
        </pc:cxnChg>
        <pc:cxnChg chg="del mod">
          <ac:chgData name="ネオ ネルル" userId="c9726d8967aee7e8" providerId="LiveId" clId="{5C8203CA-7E5F-4ED1-844D-5D482DF98895}" dt="2021-12-18T06:46:47.241" v="5106" actId="478"/>
          <ac:cxnSpMkLst>
            <pc:docMk/>
            <pc:sldMk cId="3691013734" sldId="280"/>
            <ac:cxnSpMk id="78" creationId="{42165202-E89B-43D0-BED9-7F54545D9896}"/>
          </ac:cxnSpMkLst>
        </pc:cxnChg>
        <pc:cxnChg chg="del mod">
          <ac:chgData name="ネオ ネルル" userId="c9726d8967aee7e8" providerId="LiveId" clId="{5C8203CA-7E5F-4ED1-844D-5D482DF98895}" dt="2021-12-18T06:46:47.241" v="5106" actId="478"/>
          <ac:cxnSpMkLst>
            <pc:docMk/>
            <pc:sldMk cId="3691013734" sldId="280"/>
            <ac:cxnSpMk id="88" creationId="{72273396-DF5A-4731-A385-57450573ECBA}"/>
          </ac:cxnSpMkLst>
        </pc:cxnChg>
        <pc:cxnChg chg="del mod">
          <ac:chgData name="ネオ ネルル" userId="c9726d8967aee7e8" providerId="LiveId" clId="{5C8203CA-7E5F-4ED1-844D-5D482DF98895}" dt="2021-12-18T06:46:47.241" v="5106" actId="478"/>
          <ac:cxnSpMkLst>
            <pc:docMk/>
            <pc:sldMk cId="3691013734" sldId="280"/>
            <ac:cxnSpMk id="90" creationId="{A3A2651D-6AB7-4143-924B-4266496C08ED}"/>
          </ac:cxnSpMkLst>
        </pc:cxnChg>
      </pc:sldChg>
      <pc:sldChg chg="addSp delSp modSp add mod modNotesTx">
        <pc:chgData name="ネオ ネルル" userId="c9726d8967aee7e8" providerId="LiveId" clId="{5C8203CA-7E5F-4ED1-844D-5D482DF98895}" dt="2021-12-21T06:11:41.141" v="24328" actId="20577"/>
        <pc:sldMkLst>
          <pc:docMk/>
          <pc:sldMk cId="1716136104" sldId="281"/>
        </pc:sldMkLst>
        <pc:spChg chg="mod">
          <ac:chgData name="ネオ ネルル" userId="c9726d8967aee7e8" providerId="LiveId" clId="{5C8203CA-7E5F-4ED1-844D-5D482DF98895}" dt="2021-12-20T15:30:25.401" v="17405" actId="403"/>
          <ac:spMkLst>
            <pc:docMk/>
            <pc:sldMk cId="1716136104" sldId="281"/>
            <ac:spMk id="2" creationId="{00000000-0000-0000-0000-000000000000}"/>
          </ac:spMkLst>
        </pc:spChg>
        <pc:spChg chg="add mod">
          <ac:chgData name="ネオ ネルル" userId="c9726d8967aee7e8" providerId="LiveId" clId="{5C8203CA-7E5F-4ED1-844D-5D482DF98895}" dt="2021-12-21T06:11:41.141" v="24328" actId="20577"/>
          <ac:spMkLst>
            <pc:docMk/>
            <pc:sldMk cId="1716136104" sldId="281"/>
            <ac:spMk id="5" creationId="{55D22DBD-AC4F-4F3F-973A-69C6E1804CEA}"/>
          </ac:spMkLst>
        </pc:spChg>
        <pc:spChg chg="add del mod">
          <ac:chgData name="ネオ ネルル" userId="c9726d8967aee7e8" providerId="LiveId" clId="{5C8203CA-7E5F-4ED1-844D-5D482DF98895}" dt="2021-12-18T06:51:00.450" v="5342" actId="478"/>
          <ac:spMkLst>
            <pc:docMk/>
            <pc:sldMk cId="1716136104" sldId="281"/>
            <ac:spMk id="8" creationId="{B6F5C54C-C330-4574-A700-810614FFA810}"/>
          </ac:spMkLst>
        </pc:spChg>
        <pc:spChg chg="add del mod">
          <ac:chgData name="ネオ ネルル" userId="c9726d8967aee7e8" providerId="LiveId" clId="{5C8203CA-7E5F-4ED1-844D-5D482DF98895}" dt="2021-12-18T06:50:56.100" v="5337"/>
          <ac:spMkLst>
            <pc:docMk/>
            <pc:sldMk cId="1716136104" sldId="281"/>
            <ac:spMk id="9" creationId="{292DC857-C901-4E1F-A46F-AC3E31410D6B}"/>
          </ac:spMkLst>
        </pc:spChg>
        <pc:spChg chg="add del mod">
          <ac:chgData name="ネオ ネルル" userId="c9726d8967aee7e8" providerId="LiveId" clId="{5C8203CA-7E5F-4ED1-844D-5D482DF98895}" dt="2021-12-18T06:50:55.210" v="5334"/>
          <ac:spMkLst>
            <pc:docMk/>
            <pc:sldMk cId="1716136104" sldId="281"/>
            <ac:spMk id="10" creationId="{AB37D503-D930-4C64-B22B-46FE21F6F400}"/>
          </ac:spMkLst>
        </pc:spChg>
        <pc:spChg chg="add del mod">
          <ac:chgData name="ネオ ネルル" userId="c9726d8967aee7e8" providerId="LiveId" clId="{5C8203CA-7E5F-4ED1-844D-5D482DF98895}" dt="2021-12-18T06:50:54.417" v="5331"/>
          <ac:spMkLst>
            <pc:docMk/>
            <pc:sldMk cId="1716136104" sldId="281"/>
            <ac:spMk id="11" creationId="{291D5017-A92D-442B-8ECE-E0874B8BA458}"/>
          </ac:spMkLst>
        </pc:spChg>
        <pc:spChg chg="add mod">
          <ac:chgData name="ネオ ネルル" userId="c9726d8967aee7e8" providerId="LiveId" clId="{5C8203CA-7E5F-4ED1-844D-5D482DF98895}" dt="2021-12-18T06:51:34.380" v="5350" actId="14100"/>
          <ac:spMkLst>
            <pc:docMk/>
            <pc:sldMk cId="1716136104" sldId="281"/>
            <ac:spMk id="15" creationId="{E3FB278A-2297-4E64-9255-952F297D026C}"/>
          </ac:spMkLst>
        </pc:spChg>
        <pc:spChg chg="add del mod">
          <ac:chgData name="ネオ ネルル" userId="c9726d8967aee7e8" providerId="LiveId" clId="{5C8203CA-7E5F-4ED1-844D-5D482DF98895}" dt="2021-12-18T06:51:54.033" v="5357" actId="478"/>
          <ac:spMkLst>
            <pc:docMk/>
            <pc:sldMk cId="1716136104" sldId="281"/>
            <ac:spMk id="16" creationId="{5A7C3CE3-B56C-45D3-B6C1-CAB8FB5D5056}"/>
          </ac:spMkLst>
        </pc:spChg>
        <pc:spChg chg="add mod">
          <ac:chgData name="ネオ ネルル" userId="c9726d8967aee7e8" providerId="LiveId" clId="{5C8203CA-7E5F-4ED1-844D-5D482DF98895}" dt="2021-12-18T06:52:07.079" v="5362" actId="1076"/>
          <ac:spMkLst>
            <pc:docMk/>
            <pc:sldMk cId="1716136104" sldId="281"/>
            <ac:spMk id="17" creationId="{90436781-4879-4229-96B8-D0B0D96E50AC}"/>
          </ac:spMkLst>
        </pc:spChg>
        <pc:spChg chg="add mod">
          <ac:chgData name="ネオ ネルル" userId="c9726d8967aee7e8" providerId="LiveId" clId="{5C8203CA-7E5F-4ED1-844D-5D482DF98895}" dt="2021-12-18T06:52:20.485" v="5366" actId="1076"/>
          <ac:spMkLst>
            <pc:docMk/>
            <pc:sldMk cId="1716136104" sldId="281"/>
            <ac:spMk id="18" creationId="{3B0253F0-391C-4D20-8C23-4729A68B87A7}"/>
          </ac:spMkLst>
        </pc:spChg>
        <pc:spChg chg="add mod">
          <ac:chgData name="ネオ ネルル" userId="c9726d8967aee7e8" providerId="LiveId" clId="{5C8203CA-7E5F-4ED1-844D-5D482DF98895}" dt="2021-12-18T06:52:29.207" v="5371" actId="14100"/>
          <ac:spMkLst>
            <pc:docMk/>
            <pc:sldMk cId="1716136104" sldId="281"/>
            <ac:spMk id="19" creationId="{4B9C98AA-07D6-426A-AD42-CF32DEC0794C}"/>
          </ac:spMkLst>
        </pc:spChg>
        <pc:spChg chg="add del mod">
          <ac:chgData name="ネオ ネルル" userId="c9726d8967aee7e8" providerId="LiveId" clId="{5C8203CA-7E5F-4ED1-844D-5D482DF98895}" dt="2021-12-18T06:52:54.063" v="5408" actId="21"/>
          <ac:spMkLst>
            <pc:docMk/>
            <pc:sldMk cId="1716136104" sldId="281"/>
            <ac:spMk id="20" creationId="{A0C1FBA4-5771-4C7F-AE5C-F40763643D41}"/>
          </ac:spMkLst>
        </pc:spChg>
        <pc:spChg chg="add mod">
          <ac:chgData name="ネオ ネルル" userId="c9726d8967aee7e8" providerId="LiveId" clId="{5C8203CA-7E5F-4ED1-844D-5D482DF98895}" dt="2021-12-18T07:20:01.254" v="6430" actId="20577"/>
          <ac:spMkLst>
            <pc:docMk/>
            <pc:sldMk cId="1716136104" sldId="281"/>
            <ac:spMk id="21" creationId="{FBE8036A-F197-4DBD-828E-84B99FC85918}"/>
          </ac:spMkLst>
        </pc:spChg>
        <pc:spChg chg="add mod">
          <ac:chgData name="ネオ ネルル" userId="c9726d8967aee7e8" providerId="LiveId" clId="{5C8203CA-7E5F-4ED1-844D-5D482DF98895}" dt="2021-12-18T06:55:15.502" v="5668" actId="1076"/>
          <ac:spMkLst>
            <pc:docMk/>
            <pc:sldMk cId="1716136104" sldId="281"/>
            <ac:spMk id="22" creationId="{C762E16C-8E91-4632-8913-56106B9C2587}"/>
          </ac:spMkLst>
        </pc:spChg>
        <pc:spChg chg="add mod">
          <ac:chgData name="ネオ ネルル" userId="c9726d8967aee7e8" providerId="LiveId" clId="{5C8203CA-7E5F-4ED1-844D-5D482DF98895}" dt="2021-12-18T06:54:42.576" v="5658" actId="14100"/>
          <ac:spMkLst>
            <pc:docMk/>
            <pc:sldMk cId="1716136104" sldId="281"/>
            <ac:spMk id="23" creationId="{54E3370D-504F-437E-A148-733B854E1F7C}"/>
          </ac:spMkLst>
        </pc:spChg>
        <pc:picChg chg="add mod">
          <ac:chgData name="ネオ ネルル" userId="c9726d8967aee7e8" providerId="LiveId" clId="{5C8203CA-7E5F-4ED1-844D-5D482DF98895}" dt="2021-12-18T06:52:23.059" v="5369" actId="1076"/>
          <ac:picMkLst>
            <pc:docMk/>
            <pc:sldMk cId="1716136104" sldId="281"/>
            <ac:picMk id="6" creationId="{4252E66A-6F1E-4427-A9DE-6427DCEBF5F3}"/>
          </ac:picMkLst>
        </pc:picChg>
        <pc:picChg chg="del">
          <ac:chgData name="ネオ ネルル" userId="c9726d8967aee7e8" providerId="LiveId" clId="{5C8203CA-7E5F-4ED1-844D-5D482DF98895}" dt="2021-12-18T06:47:46.580" v="5133" actId="478"/>
          <ac:picMkLst>
            <pc:docMk/>
            <pc:sldMk cId="1716136104" sldId="281"/>
            <ac:picMk id="7" creationId="{DEF33B7C-30CA-4DE2-AE27-C6AF21466CD1}"/>
          </ac:picMkLst>
        </pc:picChg>
        <pc:cxnChg chg="add del mod">
          <ac:chgData name="ネオ ネルル" userId="c9726d8967aee7e8" providerId="LiveId" clId="{5C8203CA-7E5F-4ED1-844D-5D482DF98895}" dt="2021-12-18T06:50:53.310" v="5326" actId="11529"/>
          <ac:cxnSpMkLst>
            <pc:docMk/>
            <pc:sldMk cId="1716136104" sldId="281"/>
            <ac:cxnSpMk id="13" creationId="{5633344F-F9E2-4EBD-8860-9FF33837F8AE}"/>
          </ac:cxnSpMkLst>
        </pc:cxnChg>
        <pc:cxnChg chg="add mod">
          <ac:chgData name="ネオ ネルル" userId="c9726d8967aee7e8" providerId="LiveId" clId="{5C8203CA-7E5F-4ED1-844D-5D482DF98895}" dt="2021-12-18T06:55:05.065" v="5663" actId="14100"/>
          <ac:cxnSpMkLst>
            <pc:docMk/>
            <pc:sldMk cId="1716136104" sldId="281"/>
            <ac:cxnSpMk id="25" creationId="{EED20C11-DB83-45AD-94F8-87F36668E8C4}"/>
          </ac:cxnSpMkLst>
        </pc:cxnChg>
        <pc:cxnChg chg="add mod">
          <ac:chgData name="ネオ ネルル" userId="c9726d8967aee7e8" providerId="LiveId" clId="{5C8203CA-7E5F-4ED1-844D-5D482DF98895}" dt="2021-12-18T06:55:18.124" v="5669" actId="14100"/>
          <ac:cxnSpMkLst>
            <pc:docMk/>
            <pc:sldMk cId="1716136104" sldId="281"/>
            <ac:cxnSpMk id="27" creationId="{1060432F-DAA6-4C24-BD85-254BA6B2EF3F}"/>
          </ac:cxnSpMkLst>
        </pc:cxnChg>
      </pc:sldChg>
      <pc:sldChg chg="addSp delSp modSp new mod ord modNotesTx">
        <pc:chgData name="ネオ ネルル" userId="c9726d8967aee7e8" providerId="LiveId" clId="{5C8203CA-7E5F-4ED1-844D-5D482DF98895}" dt="2021-12-21T06:03:18.599" v="24237" actId="1076"/>
        <pc:sldMkLst>
          <pc:docMk/>
          <pc:sldMk cId="321418982" sldId="282"/>
        </pc:sldMkLst>
        <pc:spChg chg="mod">
          <ac:chgData name="ネオ ネルル" userId="c9726d8967aee7e8" providerId="LiveId" clId="{5C8203CA-7E5F-4ED1-844D-5D482DF98895}" dt="2021-12-18T06:56:14.702" v="5686" actId="20577"/>
          <ac:spMkLst>
            <pc:docMk/>
            <pc:sldMk cId="321418982" sldId="282"/>
            <ac:spMk id="2" creationId="{5533B7BB-5E47-46AE-8362-07B37D131595}"/>
          </ac:spMkLst>
        </pc:spChg>
        <pc:spChg chg="del">
          <ac:chgData name="ネオ ネルル" userId="c9726d8967aee7e8" providerId="LiveId" clId="{5C8203CA-7E5F-4ED1-844D-5D482DF98895}" dt="2021-12-18T06:56:17.402" v="5687" actId="478"/>
          <ac:spMkLst>
            <pc:docMk/>
            <pc:sldMk cId="321418982" sldId="282"/>
            <ac:spMk id="3" creationId="{24E40139-A804-434B-85BD-C6AF231C795A}"/>
          </ac:spMkLst>
        </pc:spChg>
        <pc:spChg chg="add mod">
          <ac:chgData name="ネオ ネルル" userId="c9726d8967aee7e8" providerId="LiveId" clId="{5C8203CA-7E5F-4ED1-844D-5D482DF98895}" dt="2021-12-20T14:45:43.281" v="13095" actId="20577"/>
          <ac:spMkLst>
            <pc:docMk/>
            <pc:sldMk cId="321418982" sldId="282"/>
            <ac:spMk id="6" creationId="{A52E29BD-C6DF-4B01-B047-D72043ACC11D}"/>
          </ac:spMkLst>
        </pc:spChg>
        <pc:picChg chg="add mod">
          <ac:chgData name="ネオ ネルル" userId="c9726d8967aee7e8" providerId="LiveId" clId="{5C8203CA-7E5F-4ED1-844D-5D482DF98895}" dt="2021-12-21T06:03:18.599" v="24237" actId="1076"/>
          <ac:picMkLst>
            <pc:docMk/>
            <pc:sldMk cId="321418982" sldId="282"/>
            <ac:picMk id="5" creationId="{A6D3620E-7DDD-43C3-B111-015C6C9B7B8C}"/>
          </ac:picMkLst>
        </pc:picChg>
      </pc:sldChg>
      <pc:sldChg chg="addSp delSp modSp add mod">
        <pc:chgData name="ネオ ネルル" userId="c9726d8967aee7e8" providerId="LiveId" clId="{5C8203CA-7E5F-4ED1-844D-5D482DF98895}" dt="2021-12-21T06:02:52.770" v="24234" actId="20577"/>
        <pc:sldMkLst>
          <pc:docMk/>
          <pc:sldMk cId="2587031789" sldId="283"/>
        </pc:sldMkLst>
        <pc:spChg chg="mod">
          <ac:chgData name="ネオ ネルル" userId="c9726d8967aee7e8" providerId="LiveId" clId="{5C8203CA-7E5F-4ED1-844D-5D482DF98895}" dt="2021-12-21T06:02:52.770" v="24234" actId="20577"/>
          <ac:spMkLst>
            <pc:docMk/>
            <pc:sldMk cId="2587031789" sldId="283"/>
            <ac:spMk id="2" creationId="{5533B7BB-5E47-46AE-8362-07B37D131595}"/>
          </ac:spMkLst>
        </pc:spChg>
        <pc:spChg chg="del">
          <ac:chgData name="ネオ ネルル" userId="c9726d8967aee7e8" providerId="LiveId" clId="{5C8203CA-7E5F-4ED1-844D-5D482DF98895}" dt="2021-12-18T06:58:40.455" v="5860" actId="478"/>
          <ac:spMkLst>
            <pc:docMk/>
            <pc:sldMk cId="2587031789" sldId="283"/>
            <ac:spMk id="6" creationId="{A52E29BD-C6DF-4B01-B047-D72043ACC11D}"/>
          </ac:spMkLst>
        </pc:spChg>
        <pc:picChg chg="add del mod">
          <ac:chgData name="ネオ ネルル" userId="c9726d8967aee7e8" providerId="LiveId" clId="{5C8203CA-7E5F-4ED1-844D-5D482DF98895}" dt="2021-12-21T04:01:47.672" v="23031" actId="478"/>
          <ac:picMkLst>
            <pc:docMk/>
            <pc:sldMk cId="2587031789" sldId="283"/>
            <ac:picMk id="5" creationId="{7861D89B-110D-4078-B288-AD9CB0F1CE39}"/>
          </ac:picMkLst>
        </pc:picChg>
        <pc:picChg chg="del">
          <ac:chgData name="ネオ ネルル" userId="c9726d8967aee7e8" providerId="LiveId" clId="{5C8203CA-7E5F-4ED1-844D-5D482DF98895}" dt="2021-12-18T06:58:42.444" v="5861" actId="478"/>
          <ac:picMkLst>
            <pc:docMk/>
            <pc:sldMk cId="2587031789" sldId="283"/>
            <ac:picMk id="5" creationId="{A6D3620E-7DDD-43C3-B111-015C6C9B7B8C}"/>
          </ac:picMkLst>
        </pc:picChg>
        <pc:picChg chg="add mod">
          <ac:chgData name="ネオ ネルル" userId="c9726d8967aee7e8" providerId="LiveId" clId="{5C8203CA-7E5F-4ED1-844D-5D482DF98895}" dt="2021-12-21T04:03:08.405" v="23041" actId="1076"/>
          <ac:picMkLst>
            <pc:docMk/>
            <pc:sldMk cId="2587031789" sldId="283"/>
            <ac:picMk id="6" creationId="{A4840B49-681E-42CA-8055-1256E3097C9C}"/>
          </ac:picMkLst>
        </pc:picChg>
        <pc:picChg chg="add mod ord modCrop">
          <ac:chgData name="ネオ ネルル" userId="c9726d8967aee7e8" providerId="LiveId" clId="{5C8203CA-7E5F-4ED1-844D-5D482DF98895}" dt="2021-12-21T04:03:08.405" v="23041" actId="1076"/>
          <ac:picMkLst>
            <pc:docMk/>
            <pc:sldMk cId="2587031789" sldId="283"/>
            <ac:picMk id="7" creationId="{8DF898AE-C921-4AB2-9057-22BCB1A705A8}"/>
          </ac:picMkLst>
        </pc:picChg>
      </pc:sldChg>
      <pc:sldChg chg="addSp modSp add mod modAnim">
        <pc:chgData name="ネオ ネルル" userId="c9726d8967aee7e8" providerId="LiveId" clId="{5C8203CA-7E5F-4ED1-844D-5D482DF98895}" dt="2021-12-21T06:03:43.145" v="24239" actId="1076"/>
        <pc:sldMkLst>
          <pc:docMk/>
          <pc:sldMk cId="3199383894" sldId="284"/>
        </pc:sldMkLst>
        <pc:spChg chg="mod">
          <ac:chgData name="ネオ ネルル" userId="c9726d8967aee7e8" providerId="LiveId" clId="{5C8203CA-7E5F-4ED1-844D-5D482DF98895}" dt="2021-12-20T14:42:43.345" v="13093" actId="404"/>
          <ac:spMkLst>
            <pc:docMk/>
            <pc:sldMk cId="3199383894" sldId="284"/>
            <ac:spMk id="2" creationId="{5533B7BB-5E47-46AE-8362-07B37D131595}"/>
          </ac:spMkLst>
        </pc:spChg>
        <pc:picChg chg="add mod modCrop">
          <ac:chgData name="ネオ ネルル" userId="c9726d8967aee7e8" providerId="LiveId" clId="{5C8203CA-7E5F-4ED1-844D-5D482DF98895}" dt="2021-12-21T06:03:43.145" v="24239" actId="1076"/>
          <ac:picMkLst>
            <pc:docMk/>
            <pc:sldMk cId="3199383894" sldId="284"/>
            <ac:picMk id="3" creationId="{BBDC9EF5-AFE5-4A7B-A49C-064C4B0B8ED4}"/>
          </ac:picMkLst>
        </pc:picChg>
        <pc:picChg chg="add mod">
          <ac:chgData name="ネオ ネルル" userId="c9726d8967aee7e8" providerId="LiveId" clId="{5C8203CA-7E5F-4ED1-844D-5D482DF98895}" dt="2021-12-21T06:03:35.568" v="24238"/>
          <ac:picMkLst>
            <pc:docMk/>
            <pc:sldMk cId="3199383894" sldId="284"/>
            <ac:picMk id="5" creationId="{2D8ED09B-7FAB-4A93-89BB-E836C7717DC8}"/>
          </ac:picMkLst>
        </pc:picChg>
      </pc:sldChg>
      <pc:sldChg chg="addSp modSp add mod">
        <pc:chgData name="ネオ ネルル" userId="c9726d8967aee7e8" providerId="LiveId" clId="{5C8203CA-7E5F-4ED1-844D-5D482DF98895}" dt="2021-12-21T06:05:56.760" v="24276" actId="20577"/>
        <pc:sldMkLst>
          <pc:docMk/>
          <pc:sldMk cId="2376152773" sldId="285"/>
        </pc:sldMkLst>
        <pc:spChg chg="mod">
          <ac:chgData name="ネオ ネルル" userId="c9726d8967aee7e8" providerId="LiveId" clId="{5C8203CA-7E5F-4ED1-844D-5D482DF98895}" dt="2021-12-18T07:01:40.180" v="5945" actId="20577"/>
          <ac:spMkLst>
            <pc:docMk/>
            <pc:sldMk cId="2376152773" sldId="285"/>
            <ac:spMk id="2" creationId="{5533B7BB-5E47-46AE-8362-07B37D131595}"/>
          </ac:spMkLst>
        </pc:spChg>
        <pc:spChg chg="add mod">
          <ac:chgData name="ネオ ネルル" userId="c9726d8967aee7e8" providerId="LiveId" clId="{5C8203CA-7E5F-4ED1-844D-5D482DF98895}" dt="2021-12-21T06:05:56.760" v="24276" actId="20577"/>
          <ac:spMkLst>
            <pc:docMk/>
            <pc:sldMk cId="2376152773" sldId="285"/>
            <ac:spMk id="5" creationId="{E12A9796-A7E0-4CEC-B78D-7FDF624F1BFA}"/>
          </ac:spMkLst>
        </pc:spChg>
      </pc:sldChg>
      <pc:sldChg chg="add mod ord modShow">
        <pc:chgData name="ネオ ネルル" userId="c9726d8967aee7e8" providerId="LiveId" clId="{5C8203CA-7E5F-4ED1-844D-5D482DF98895}" dt="2021-12-21T05:38:22.634" v="24168" actId="729"/>
        <pc:sldMkLst>
          <pc:docMk/>
          <pc:sldMk cId="1452929834" sldId="286"/>
        </pc:sldMkLst>
      </pc:sldChg>
      <pc:sldChg chg="add mod ord modShow">
        <pc:chgData name="ネオ ネルル" userId="c9726d8967aee7e8" providerId="LiveId" clId="{5C8203CA-7E5F-4ED1-844D-5D482DF98895}" dt="2021-12-21T05:38:22.634" v="24168" actId="729"/>
        <pc:sldMkLst>
          <pc:docMk/>
          <pc:sldMk cId="3163736858" sldId="287"/>
        </pc:sldMkLst>
      </pc:sldChg>
      <pc:sldChg chg="add mod ord modShow">
        <pc:chgData name="ネオ ネルル" userId="c9726d8967aee7e8" providerId="LiveId" clId="{5C8203CA-7E5F-4ED1-844D-5D482DF98895}" dt="2021-12-21T05:38:22.634" v="24168" actId="729"/>
        <pc:sldMkLst>
          <pc:docMk/>
          <pc:sldMk cId="667643442" sldId="288"/>
        </pc:sldMkLst>
      </pc:sldChg>
      <pc:sldChg chg="modSp add del mod">
        <pc:chgData name="ネオ ネルル" userId="c9726d8967aee7e8" providerId="LiveId" clId="{5C8203CA-7E5F-4ED1-844D-5D482DF98895}" dt="2021-12-20T15:00:22.008" v="13804" actId="47"/>
        <pc:sldMkLst>
          <pc:docMk/>
          <pc:sldMk cId="219966883" sldId="289"/>
        </pc:sldMkLst>
        <pc:spChg chg="mod">
          <ac:chgData name="ネオ ネルル" userId="c9726d8967aee7e8" providerId="LiveId" clId="{5C8203CA-7E5F-4ED1-844D-5D482DF98895}" dt="2021-12-20T14:57:53.036" v="13440" actId="20577"/>
          <ac:spMkLst>
            <pc:docMk/>
            <pc:sldMk cId="219966883" sldId="289"/>
            <ac:spMk id="2" creationId="{00000000-0000-0000-0000-000000000000}"/>
          </ac:spMkLst>
        </pc:spChg>
        <pc:spChg chg="mod">
          <ac:chgData name="ネオ ネルル" userId="c9726d8967aee7e8" providerId="LiveId" clId="{5C8203CA-7E5F-4ED1-844D-5D482DF98895}" dt="2021-12-20T15:00:02.727" v="13802" actId="403"/>
          <ac:spMkLst>
            <pc:docMk/>
            <pc:sldMk cId="219966883" sldId="289"/>
            <ac:spMk id="3" creationId="{00000000-0000-0000-0000-000000000000}"/>
          </ac:spMkLst>
        </pc:spChg>
        <pc:picChg chg="mod">
          <ac:chgData name="ネオ ネルル" userId="c9726d8967aee7e8" providerId="LiveId" clId="{5C8203CA-7E5F-4ED1-844D-5D482DF98895}" dt="2021-12-20T15:00:04.984" v="13803" actId="1076"/>
          <ac:picMkLst>
            <pc:docMk/>
            <pc:sldMk cId="219966883" sldId="289"/>
            <ac:picMk id="7" creationId="{880B3B87-BCD3-4B76-B2FA-DF28885C7319}"/>
          </ac:picMkLst>
        </pc:picChg>
      </pc:sldChg>
      <pc:sldChg chg="delSp modSp add del mod">
        <pc:chgData name="ネオ ネルル" userId="c9726d8967aee7e8" providerId="LiveId" clId="{5C8203CA-7E5F-4ED1-844D-5D482DF98895}" dt="2021-12-20T03:16:54.941" v="6779" actId="47"/>
        <pc:sldMkLst>
          <pc:docMk/>
          <pc:sldMk cId="1204606645" sldId="289"/>
        </pc:sldMkLst>
        <pc:spChg chg="mod">
          <ac:chgData name="ネオ ネルル" userId="c9726d8967aee7e8" providerId="LiveId" clId="{5C8203CA-7E5F-4ED1-844D-5D482DF98895}" dt="2021-12-20T03:15:46.688" v="6774" actId="20577"/>
          <ac:spMkLst>
            <pc:docMk/>
            <pc:sldMk cId="1204606645" sldId="289"/>
            <ac:spMk id="2" creationId="{00000000-0000-0000-0000-000000000000}"/>
          </ac:spMkLst>
        </pc:spChg>
        <pc:spChg chg="mod">
          <ac:chgData name="ネオ ネルル" userId="c9726d8967aee7e8" providerId="LiveId" clId="{5C8203CA-7E5F-4ED1-844D-5D482DF98895}" dt="2021-12-20T03:16:46.540" v="6778" actId="27636"/>
          <ac:spMkLst>
            <pc:docMk/>
            <pc:sldMk cId="1204606645" sldId="289"/>
            <ac:spMk id="3" creationId="{00000000-0000-0000-0000-000000000000}"/>
          </ac:spMkLst>
        </pc:spChg>
        <pc:spChg chg="del">
          <ac:chgData name="ネオ ネルル" userId="c9726d8967aee7e8" providerId="LiveId" clId="{5C8203CA-7E5F-4ED1-844D-5D482DF98895}" dt="2021-12-20T03:15:57.016" v="6776" actId="478"/>
          <ac:spMkLst>
            <pc:docMk/>
            <pc:sldMk cId="1204606645" sldId="289"/>
            <ac:spMk id="9" creationId="{D34E3B4E-7C2B-46E4-B1C7-569F7B1E0F04}"/>
          </ac:spMkLst>
        </pc:spChg>
        <pc:picChg chg="del">
          <ac:chgData name="ネオ ネルル" userId="c9726d8967aee7e8" providerId="LiveId" clId="{5C8203CA-7E5F-4ED1-844D-5D482DF98895}" dt="2021-12-20T03:15:55.099" v="6775" actId="478"/>
          <ac:picMkLst>
            <pc:docMk/>
            <pc:sldMk cId="1204606645" sldId="289"/>
            <ac:picMk id="8" creationId="{99A578EA-706E-4CBC-A43F-EDA8596E943E}"/>
          </ac:picMkLst>
        </pc:picChg>
      </pc:sldChg>
      <pc:sldChg chg="addSp delSp modSp add mod modShow modNotesTx">
        <pc:chgData name="ネオ ネルル" userId="c9726d8967aee7e8" providerId="LiveId" clId="{5C8203CA-7E5F-4ED1-844D-5D482DF98895}" dt="2021-12-21T04:32:18.773" v="24066" actId="729"/>
        <pc:sldMkLst>
          <pc:docMk/>
          <pc:sldMk cId="4128035102" sldId="289"/>
        </pc:sldMkLst>
        <pc:spChg chg="mod">
          <ac:chgData name="ネオ ネルル" userId="c9726d8967aee7e8" providerId="LiveId" clId="{5C8203CA-7E5F-4ED1-844D-5D482DF98895}" dt="2021-12-20T17:43:39.040" v="20340" actId="20577"/>
          <ac:spMkLst>
            <pc:docMk/>
            <pc:sldMk cId="4128035102" sldId="289"/>
            <ac:spMk id="2" creationId="{00000000-0000-0000-0000-000000000000}"/>
          </ac:spMkLst>
        </pc:spChg>
        <pc:spChg chg="add del">
          <ac:chgData name="ネオ ネルル" userId="c9726d8967aee7e8" providerId="LiveId" clId="{5C8203CA-7E5F-4ED1-844D-5D482DF98895}" dt="2021-12-20T16:18:39.240" v="18308" actId="11529"/>
          <ac:spMkLst>
            <pc:docMk/>
            <pc:sldMk cId="4128035102" sldId="289"/>
            <ac:spMk id="3" creationId="{111897B9-AA3D-4B63-BDE7-4F5A908F8FB8}"/>
          </ac:spMkLst>
        </pc:spChg>
        <pc:spChg chg="add del mod">
          <ac:chgData name="ネオ ネルル" userId="c9726d8967aee7e8" providerId="LiveId" clId="{5C8203CA-7E5F-4ED1-844D-5D482DF98895}" dt="2021-12-20T16:25:02.316" v="18589" actId="478"/>
          <ac:spMkLst>
            <pc:docMk/>
            <pc:sldMk cId="4128035102" sldId="289"/>
            <ac:spMk id="5" creationId="{FBC58D8F-B301-4526-9697-FC1FB6AC6997}"/>
          </ac:spMkLst>
        </pc:spChg>
        <pc:spChg chg="add mod">
          <ac:chgData name="ネオ ネルル" userId="c9726d8967aee7e8" providerId="LiveId" clId="{5C8203CA-7E5F-4ED1-844D-5D482DF98895}" dt="2021-12-20T16:43:32.138" v="19016" actId="14100"/>
          <ac:spMkLst>
            <pc:docMk/>
            <pc:sldMk cId="4128035102" sldId="289"/>
            <ac:spMk id="8" creationId="{6B7B79B6-381E-4CF9-8A17-7ABE72340A89}"/>
          </ac:spMkLst>
        </pc:spChg>
        <pc:spChg chg="add mod">
          <ac:chgData name="ネオ ネルル" userId="c9726d8967aee7e8" providerId="LiveId" clId="{5C8203CA-7E5F-4ED1-844D-5D482DF98895}" dt="2021-12-20T19:25:00.307" v="22682" actId="14100"/>
          <ac:spMkLst>
            <pc:docMk/>
            <pc:sldMk cId="4128035102" sldId="289"/>
            <ac:spMk id="9" creationId="{B6BB0B96-92EE-4BAA-8182-ADD727DC739F}"/>
          </ac:spMkLst>
        </pc:spChg>
        <pc:spChg chg="del">
          <ac:chgData name="ネオ ネルル" userId="c9726d8967aee7e8" providerId="LiveId" clId="{5C8203CA-7E5F-4ED1-844D-5D482DF98895}" dt="2021-12-20T16:18:30.829" v="18305" actId="478"/>
          <ac:spMkLst>
            <pc:docMk/>
            <pc:sldMk cId="4128035102" sldId="289"/>
            <ac:spMk id="14" creationId="{9D8AB8BD-68E5-4D7F-99A9-FF068F93A79B}"/>
          </ac:spMkLst>
        </pc:spChg>
        <pc:spChg chg="add mod">
          <ac:chgData name="ネオ ネルル" userId="c9726d8967aee7e8" providerId="LiveId" clId="{5C8203CA-7E5F-4ED1-844D-5D482DF98895}" dt="2021-12-20T16:48:53.041" v="19216" actId="1076"/>
          <ac:spMkLst>
            <pc:docMk/>
            <pc:sldMk cId="4128035102" sldId="289"/>
            <ac:spMk id="31" creationId="{B5ADD19A-8339-4FD8-95A9-72E89DB8E5E3}"/>
          </ac:spMkLst>
        </pc:spChg>
        <pc:spChg chg="add mod">
          <ac:chgData name="ネオ ネルル" userId="c9726d8967aee7e8" providerId="LiveId" clId="{5C8203CA-7E5F-4ED1-844D-5D482DF98895}" dt="2021-12-20T16:43:26.077" v="19015" actId="208"/>
          <ac:spMkLst>
            <pc:docMk/>
            <pc:sldMk cId="4128035102" sldId="289"/>
            <ac:spMk id="32" creationId="{AA3EFE2F-1753-4C87-BFCC-DAAD47FB0282}"/>
          </ac:spMkLst>
        </pc:spChg>
        <pc:spChg chg="add mod">
          <ac:chgData name="ネオ ネルル" userId="c9726d8967aee7e8" providerId="LiveId" clId="{5C8203CA-7E5F-4ED1-844D-5D482DF98895}" dt="2021-12-20T16:56:50.993" v="19514" actId="14100"/>
          <ac:spMkLst>
            <pc:docMk/>
            <pc:sldMk cId="4128035102" sldId="289"/>
            <ac:spMk id="34" creationId="{67BDF587-1F99-429A-BAE0-DB8E202A4CB1}"/>
          </ac:spMkLst>
        </pc:spChg>
        <pc:spChg chg="add mod">
          <ac:chgData name="ネオ ネルル" userId="c9726d8967aee7e8" providerId="LiveId" clId="{5C8203CA-7E5F-4ED1-844D-5D482DF98895}" dt="2021-12-20T16:43:26.077" v="19015" actId="208"/>
          <ac:spMkLst>
            <pc:docMk/>
            <pc:sldMk cId="4128035102" sldId="289"/>
            <ac:spMk id="35" creationId="{BA26FD5E-643D-4854-AD0A-D219C75BC5CF}"/>
          </ac:spMkLst>
        </pc:spChg>
        <pc:spChg chg="add mod">
          <ac:chgData name="ネオ ネルル" userId="c9726d8967aee7e8" providerId="LiveId" clId="{5C8203CA-7E5F-4ED1-844D-5D482DF98895}" dt="2021-12-20T16:43:26.077" v="19015" actId="208"/>
          <ac:spMkLst>
            <pc:docMk/>
            <pc:sldMk cId="4128035102" sldId="289"/>
            <ac:spMk id="36" creationId="{EACADFD7-AF0A-4B0E-A273-A791F6745C25}"/>
          </ac:spMkLst>
        </pc:spChg>
        <pc:spChg chg="add mod">
          <ac:chgData name="ネオ ネルル" userId="c9726d8967aee7e8" providerId="LiveId" clId="{5C8203CA-7E5F-4ED1-844D-5D482DF98895}" dt="2021-12-20T16:42:09.080" v="19001" actId="1076"/>
          <ac:spMkLst>
            <pc:docMk/>
            <pc:sldMk cId="4128035102" sldId="289"/>
            <ac:spMk id="43" creationId="{5C97CD06-B6F6-4769-89E2-CCD9D1F35961}"/>
          </ac:spMkLst>
        </pc:spChg>
        <pc:spChg chg="add mod">
          <ac:chgData name="ネオ ネルル" userId="c9726d8967aee7e8" providerId="LiveId" clId="{5C8203CA-7E5F-4ED1-844D-5D482DF98895}" dt="2021-12-20T16:42:09.080" v="19001" actId="1076"/>
          <ac:spMkLst>
            <pc:docMk/>
            <pc:sldMk cId="4128035102" sldId="289"/>
            <ac:spMk id="65" creationId="{F8AC28B3-C092-465B-8073-CF787B4BB594}"/>
          </ac:spMkLst>
        </pc:spChg>
        <pc:spChg chg="add del mod">
          <ac:chgData name="ネオ ネルル" userId="c9726d8967aee7e8" providerId="LiveId" clId="{5C8203CA-7E5F-4ED1-844D-5D482DF98895}" dt="2021-12-20T16:31:15.722" v="18699"/>
          <ac:spMkLst>
            <pc:docMk/>
            <pc:sldMk cId="4128035102" sldId="289"/>
            <ac:spMk id="68" creationId="{DE705084-E7AC-4866-BA4B-99421C88BF8E}"/>
          </ac:spMkLst>
        </pc:spChg>
        <pc:spChg chg="add del mod">
          <ac:chgData name="ネオ ネルル" userId="c9726d8967aee7e8" providerId="LiveId" clId="{5C8203CA-7E5F-4ED1-844D-5D482DF98895}" dt="2021-12-20T16:31:21.506" v="18701"/>
          <ac:spMkLst>
            <pc:docMk/>
            <pc:sldMk cId="4128035102" sldId="289"/>
            <ac:spMk id="69" creationId="{8A52A494-1878-42DE-8CEC-257DBB23E474}"/>
          </ac:spMkLst>
        </pc:spChg>
        <pc:spChg chg="del">
          <ac:chgData name="ネオ ネルル" userId="c9726d8967aee7e8" providerId="LiveId" clId="{5C8203CA-7E5F-4ED1-844D-5D482DF98895}" dt="2021-12-20T16:18:30.829" v="18305" actId="478"/>
          <ac:spMkLst>
            <pc:docMk/>
            <pc:sldMk cId="4128035102" sldId="289"/>
            <ac:spMk id="71" creationId="{61DFDC2E-63F4-4D54-85E1-8969D70FE065}"/>
          </ac:spMkLst>
        </pc:spChg>
        <pc:spChg chg="del">
          <ac:chgData name="ネオ ネルル" userId="c9726d8967aee7e8" providerId="LiveId" clId="{5C8203CA-7E5F-4ED1-844D-5D482DF98895}" dt="2021-12-20T16:18:30.829" v="18305" actId="478"/>
          <ac:spMkLst>
            <pc:docMk/>
            <pc:sldMk cId="4128035102" sldId="289"/>
            <ac:spMk id="72" creationId="{BC890E27-41BA-470C-A0D5-6A33C6797016}"/>
          </ac:spMkLst>
        </pc:spChg>
        <pc:spChg chg="add del mod topLvl">
          <ac:chgData name="ネオ ネルル" userId="c9726d8967aee7e8" providerId="LiveId" clId="{5C8203CA-7E5F-4ED1-844D-5D482DF98895}" dt="2021-12-20T16:40:51.498" v="18994" actId="478"/>
          <ac:spMkLst>
            <pc:docMk/>
            <pc:sldMk cId="4128035102" sldId="289"/>
            <ac:spMk id="73" creationId="{5B740F96-21CD-4D5D-B279-7BD8F733D213}"/>
          </ac:spMkLst>
        </pc:spChg>
        <pc:spChg chg="del">
          <ac:chgData name="ネオ ネルル" userId="c9726d8967aee7e8" providerId="LiveId" clId="{5C8203CA-7E5F-4ED1-844D-5D482DF98895}" dt="2021-12-20T16:18:30.829" v="18305" actId="478"/>
          <ac:spMkLst>
            <pc:docMk/>
            <pc:sldMk cId="4128035102" sldId="289"/>
            <ac:spMk id="75" creationId="{46D92E9C-61F9-443A-A24C-CE8498530624}"/>
          </ac:spMkLst>
        </pc:spChg>
        <pc:spChg chg="add del mod topLvl">
          <ac:chgData name="ネオ ネルル" userId="c9726d8967aee7e8" providerId="LiveId" clId="{5C8203CA-7E5F-4ED1-844D-5D482DF98895}" dt="2021-12-20T16:42:09.080" v="19001" actId="1076"/>
          <ac:spMkLst>
            <pc:docMk/>
            <pc:sldMk cId="4128035102" sldId="289"/>
            <ac:spMk id="76" creationId="{AE502957-9995-42CB-97C3-F4CC20CF2B4A}"/>
          </ac:spMkLst>
        </pc:spChg>
        <pc:spChg chg="add mod">
          <ac:chgData name="ネオ ネルル" userId="c9726d8967aee7e8" providerId="LiveId" clId="{5C8203CA-7E5F-4ED1-844D-5D482DF98895}" dt="2021-12-20T16:42:09.080" v="19001" actId="1076"/>
          <ac:spMkLst>
            <pc:docMk/>
            <pc:sldMk cId="4128035102" sldId="289"/>
            <ac:spMk id="79" creationId="{B77D1A57-D12E-4418-B3DD-43D726DD0A33}"/>
          </ac:spMkLst>
        </pc:spChg>
        <pc:spChg chg="del">
          <ac:chgData name="ネオ ネルル" userId="c9726d8967aee7e8" providerId="LiveId" clId="{5C8203CA-7E5F-4ED1-844D-5D482DF98895}" dt="2021-12-20T16:18:30.829" v="18305" actId="478"/>
          <ac:spMkLst>
            <pc:docMk/>
            <pc:sldMk cId="4128035102" sldId="289"/>
            <ac:spMk id="81" creationId="{0F9CAFAD-0321-44ED-8E73-229A17FDD1AF}"/>
          </ac:spMkLst>
        </pc:spChg>
        <pc:spChg chg="del">
          <ac:chgData name="ネオ ネルル" userId="c9726d8967aee7e8" providerId="LiveId" clId="{5C8203CA-7E5F-4ED1-844D-5D482DF98895}" dt="2021-12-20T16:18:30.829" v="18305" actId="478"/>
          <ac:spMkLst>
            <pc:docMk/>
            <pc:sldMk cId="4128035102" sldId="289"/>
            <ac:spMk id="82" creationId="{90A984BD-8495-4A3F-8455-7455129F90CC}"/>
          </ac:spMkLst>
        </pc:spChg>
        <pc:spChg chg="del">
          <ac:chgData name="ネオ ネルル" userId="c9726d8967aee7e8" providerId="LiveId" clId="{5C8203CA-7E5F-4ED1-844D-5D482DF98895}" dt="2021-12-20T16:18:30.829" v="18305" actId="478"/>
          <ac:spMkLst>
            <pc:docMk/>
            <pc:sldMk cId="4128035102" sldId="289"/>
            <ac:spMk id="83" creationId="{D9214EA6-D83C-408F-AD74-6DF001C02D40}"/>
          </ac:spMkLst>
        </pc:spChg>
        <pc:spChg chg="del">
          <ac:chgData name="ネオ ネルル" userId="c9726d8967aee7e8" providerId="LiveId" clId="{5C8203CA-7E5F-4ED1-844D-5D482DF98895}" dt="2021-12-20T16:18:30.829" v="18305" actId="478"/>
          <ac:spMkLst>
            <pc:docMk/>
            <pc:sldMk cId="4128035102" sldId="289"/>
            <ac:spMk id="84" creationId="{C9B0A8AB-DE56-47F4-A184-0C701985B222}"/>
          </ac:spMkLst>
        </pc:spChg>
        <pc:spChg chg="add mod">
          <ac:chgData name="ネオ ネルル" userId="c9726d8967aee7e8" providerId="LiveId" clId="{5C8203CA-7E5F-4ED1-844D-5D482DF98895}" dt="2021-12-20T16:50:58.512" v="19245" actId="20577"/>
          <ac:spMkLst>
            <pc:docMk/>
            <pc:sldMk cId="4128035102" sldId="289"/>
            <ac:spMk id="85" creationId="{79C471EC-BE72-4B99-88CA-1083786CCE09}"/>
          </ac:spMkLst>
        </pc:spChg>
        <pc:spChg chg="del">
          <ac:chgData name="ネオ ネルル" userId="c9726d8967aee7e8" providerId="LiveId" clId="{5C8203CA-7E5F-4ED1-844D-5D482DF98895}" dt="2021-12-20T16:18:30.829" v="18305" actId="478"/>
          <ac:spMkLst>
            <pc:docMk/>
            <pc:sldMk cId="4128035102" sldId="289"/>
            <ac:spMk id="86" creationId="{68C86093-B602-4549-9FFC-8D4AA47E0C57}"/>
          </ac:spMkLst>
        </pc:spChg>
        <pc:spChg chg="add mod">
          <ac:chgData name="ネオ ネルル" userId="c9726d8967aee7e8" providerId="LiveId" clId="{5C8203CA-7E5F-4ED1-844D-5D482DF98895}" dt="2021-12-20T16:49:01.722" v="19227" actId="20577"/>
          <ac:spMkLst>
            <pc:docMk/>
            <pc:sldMk cId="4128035102" sldId="289"/>
            <ac:spMk id="87" creationId="{7086EA9F-41AA-456C-87DE-2F072ED65684}"/>
          </ac:spMkLst>
        </pc:spChg>
        <pc:spChg chg="del">
          <ac:chgData name="ネオ ネルル" userId="c9726d8967aee7e8" providerId="LiveId" clId="{5C8203CA-7E5F-4ED1-844D-5D482DF98895}" dt="2021-12-20T16:18:30.829" v="18305" actId="478"/>
          <ac:spMkLst>
            <pc:docMk/>
            <pc:sldMk cId="4128035102" sldId="289"/>
            <ac:spMk id="89" creationId="{19DCC7E5-F825-43FD-8E30-8EC3696FBB87}"/>
          </ac:spMkLst>
        </pc:spChg>
        <pc:spChg chg="add mod ord">
          <ac:chgData name="ネオ ネルル" userId="c9726d8967aee7e8" providerId="LiveId" clId="{5C8203CA-7E5F-4ED1-844D-5D482DF98895}" dt="2021-12-20T16:42:09.080" v="19001" actId="1076"/>
          <ac:spMkLst>
            <pc:docMk/>
            <pc:sldMk cId="4128035102" sldId="289"/>
            <ac:spMk id="91" creationId="{8D9928E5-9C36-4A42-B91F-81128E117C29}"/>
          </ac:spMkLst>
        </pc:spChg>
        <pc:spChg chg="add mod">
          <ac:chgData name="ネオ ネルル" userId="c9726d8967aee7e8" providerId="LiveId" clId="{5C8203CA-7E5F-4ED1-844D-5D482DF98895}" dt="2021-12-20T16:49:50.275" v="19233" actId="164"/>
          <ac:spMkLst>
            <pc:docMk/>
            <pc:sldMk cId="4128035102" sldId="289"/>
            <ac:spMk id="92" creationId="{55521709-FC1C-4917-8F92-E5C4F3C3F7F9}"/>
          </ac:spMkLst>
        </pc:spChg>
        <pc:spChg chg="add mod">
          <ac:chgData name="ネオ ネルル" userId="c9726d8967aee7e8" providerId="LiveId" clId="{5C8203CA-7E5F-4ED1-844D-5D482DF98895}" dt="2021-12-20T16:49:50.275" v="19233" actId="164"/>
          <ac:spMkLst>
            <pc:docMk/>
            <pc:sldMk cId="4128035102" sldId="289"/>
            <ac:spMk id="93" creationId="{0D470EF0-D26A-4FB7-A809-8AF45AA91BCC}"/>
          </ac:spMkLst>
        </pc:spChg>
        <pc:spChg chg="add mod">
          <ac:chgData name="ネオ ネルル" userId="c9726d8967aee7e8" providerId="LiveId" clId="{5C8203CA-7E5F-4ED1-844D-5D482DF98895}" dt="2021-12-20T16:49:50.275" v="19233" actId="164"/>
          <ac:spMkLst>
            <pc:docMk/>
            <pc:sldMk cId="4128035102" sldId="289"/>
            <ac:spMk id="95" creationId="{723CB7F9-4887-4C1D-9A7F-790AD66B44C4}"/>
          </ac:spMkLst>
        </pc:spChg>
        <pc:spChg chg="add mod">
          <ac:chgData name="ネオ ネルル" userId="c9726d8967aee7e8" providerId="LiveId" clId="{5C8203CA-7E5F-4ED1-844D-5D482DF98895}" dt="2021-12-20T16:49:50.275" v="19233" actId="164"/>
          <ac:spMkLst>
            <pc:docMk/>
            <pc:sldMk cId="4128035102" sldId="289"/>
            <ac:spMk id="97" creationId="{6F87F105-9132-49ED-8615-9B646D701E34}"/>
          </ac:spMkLst>
        </pc:spChg>
        <pc:spChg chg="add mod">
          <ac:chgData name="ネオ ネルル" userId="c9726d8967aee7e8" providerId="LiveId" clId="{5C8203CA-7E5F-4ED1-844D-5D482DF98895}" dt="2021-12-20T16:53:41.386" v="19493" actId="404"/>
          <ac:spMkLst>
            <pc:docMk/>
            <pc:sldMk cId="4128035102" sldId="289"/>
            <ac:spMk id="99" creationId="{A8F4383F-02F0-48A5-BE93-C1AACC57B202}"/>
          </ac:spMkLst>
        </pc:spChg>
        <pc:spChg chg="add mod">
          <ac:chgData name="ネオ ネルル" userId="c9726d8967aee7e8" providerId="LiveId" clId="{5C8203CA-7E5F-4ED1-844D-5D482DF98895}" dt="2021-12-20T16:49:50.275" v="19233" actId="164"/>
          <ac:spMkLst>
            <pc:docMk/>
            <pc:sldMk cId="4128035102" sldId="289"/>
            <ac:spMk id="101" creationId="{F49566F6-CC0E-45D1-A34F-6432B6B3889C}"/>
          </ac:spMkLst>
        </pc:spChg>
        <pc:spChg chg="add mod">
          <ac:chgData name="ネオ ネルル" userId="c9726d8967aee7e8" providerId="LiveId" clId="{5C8203CA-7E5F-4ED1-844D-5D482DF98895}" dt="2021-12-20T16:49:50.275" v="19233" actId="164"/>
          <ac:spMkLst>
            <pc:docMk/>
            <pc:sldMk cId="4128035102" sldId="289"/>
            <ac:spMk id="102" creationId="{5BEE1E6C-07EA-49D0-B915-D8B2E7BDB857}"/>
          </ac:spMkLst>
        </pc:spChg>
        <pc:spChg chg="add del mod">
          <ac:chgData name="ネオ ネルル" userId="c9726d8967aee7e8" providerId="LiveId" clId="{5C8203CA-7E5F-4ED1-844D-5D482DF98895}" dt="2021-12-20T16:45:52.927" v="19023" actId="478"/>
          <ac:spMkLst>
            <pc:docMk/>
            <pc:sldMk cId="4128035102" sldId="289"/>
            <ac:spMk id="103" creationId="{3F580B53-9904-4E88-9716-14177A73CADD}"/>
          </ac:spMkLst>
        </pc:spChg>
        <pc:spChg chg="add mod">
          <ac:chgData name="ネオ ネルル" userId="c9726d8967aee7e8" providerId="LiveId" clId="{5C8203CA-7E5F-4ED1-844D-5D482DF98895}" dt="2021-12-20T16:54:03.145" v="19498" actId="1076"/>
          <ac:spMkLst>
            <pc:docMk/>
            <pc:sldMk cId="4128035102" sldId="289"/>
            <ac:spMk id="104" creationId="{0A36990B-DE55-4613-817F-CB1AD4D524C0}"/>
          </ac:spMkLst>
        </pc:spChg>
        <pc:spChg chg="add del mod">
          <ac:chgData name="ネオ ネルル" userId="c9726d8967aee7e8" providerId="LiveId" clId="{5C8203CA-7E5F-4ED1-844D-5D482DF98895}" dt="2021-12-20T16:42:46.312" v="19005" actId="478"/>
          <ac:spMkLst>
            <pc:docMk/>
            <pc:sldMk cId="4128035102" sldId="289"/>
            <ac:spMk id="105" creationId="{E350DD2B-2859-4B0A-BDCF-9938940181F1}"/>
          </ac:spMkLst>
        </pc:spChg>
        <pc:spChg chg="add mod">
          <ac:chgData name="ネオ ネルル" userId="c9726d8967aee7e8" providerId="LiveId" clId="{5C8203CA-7E5F-4ED1-844D-5D482DF98895}" dt="2021-12-20T16:49:50.275" v="19233" actId="164"/>
          <ac:spMkLst>
            <pc:docMk/>
            <pc:sldMk cId="4128035102" sldId="289"/>
            <ac:spMk id="106" creationId="{5C1190A9-54A2-4F31-BEBD-ED28AE1583E5}"/>
          </ac:spMkLst>
        </pc:spChg>
        <pc:spChg chg="add mod">
          <ac:chgData name="ネオ ネルル" userId="c9726d8967aee7e8" providerId="LiveId" clId="{5C8203CA-7E5F-4ED1-844D-5D482DF98895}" dt="2021-12-20T16:49:50.275" v="19233" actId="164"/>
          <ac:spMkLst>
            <pc:docMk/>
            <pc:sldMk cId="4128035102" sldId="289"/>
            <ac:spMk id="107" creationId="{D0F1E759-433A-443F-912C-32D6D3A22E2A}"/>
          </ac:spMkLst>
        </pc:spChg>
        <pc:spChg chg="del">
          <ac:chgData name="ネオ ネルル" userId="c9726d8967aee7e8" providerId="LiveId" clId="{5C8203CA-7E5F-4ED1-844D-5D482DF98895}" dt="2021-12-20T16:18:32.539" v="18306" actId="478"/>
          <ac:spMkLst>
            <pc:docMk/>
            <pc:sldMk cId="4128035102" sldId="289"/>
            <ac:spMk id="132" creationId="{A0A18419-012D-4214-9079-845E5B60CA43}"/>
          </ac:spMkLst>
        </pc:spChg>
        <pc:spChg chg="del">
          <ac:chgData name="ネオ ネルル" userId="c9726d8967aee7e8" providerId="LiveId" clId="{5C8203CA-7E5F-4ED1-844D-5D482DF98895}" dt="2021-12-20T16:18:30.829" v="18305" actId="478"/>
          <ac:spMkLst>
            <pc:docMk/>
            <pc:sldMk cId="4128035102" sldId="289"/>
            <ac:spMk id="133" creationId="{09CF6528-02C9-4352-A807-27DAFFF9AD3C}"/>
          </ac:spMkLst>
        </pc:spChg>
        <pc:grpChg chg="del">
          <ac:chgData name="ネオ ネルル" userId="c9726d8967aee7e8" providerId="LiveId" clId="{5C8203CA-7E5F-4ED1-844D-5D482DF98895}" dt="2021-12-20T16:18:30.829" v="18305" actId="478"/>
          <ac:grpSpMkLst>
            <pc:docMk/>
            <pc:sldMk cId="4128035102" sldId="289"/>
            <ac:grpSpMk id="7" creationId="{BC776713-DA80-4390-A2A2-AE6DC22E5CE2}"/>
          </ac:grpSpMkLst>
        </pc:grpChg>
        <pc:grpChg chg="add del mod">
          <ac:chgData name="ネオ ネルル" userId="c9726d8967aee7e8" providerId="LiveId" clId="{5C8203CA-7E5F-4ED1-844D-5D482DF98895}" dt="2021-12-20T16:40:05.066" v="18937" actId="165"/>
          <ac:grpSpMkLst>
            <pc:docMk/>
            <pc:sldMk cId="4128035102" sldId="289"/>
            <ac:grpSpMk id="41" creationId="{7E4B15C9-6074-4B0B-AC65-E922430B05C6}"/>
          </ac:grpSpMkLst>
        </pc:grpChg>
        <pc:grpChg chg="add mod">
          <ac:chgData name="ネオ ネルル" userId="c9726d8967aee7e8" providerId="LiveId" clId="{5C8203CA-7E5F-4ED1-844D-5D482DF98895}" dt="2021-12-20T17:16:13.716" v="19927" actId="1076"/>
          <ac:grpSpMkLst>
            <pc:docMk/>
            <pc:sldMk cId="4128035102" sldId="289"/>
            <ac:grpSpMk id="53" creationId="{76837CDB-1363-43A5-BA49-DE13D8CD7D57}"/>
          </ac:grpSpMkLst>
        </pc:grpChg>
        <pc:picChg chg="del">
          <ac:chgData name="ネオ ネルル" userId="c9726d8967aee7e8" providerId="LiveId" clId="{5C8203CA-7E5F-4ED1-844D-5D482DF98895}" dt="2021-12-20T16:18:30.829" v="18305" actId="478"/>
          <ac:picMkLst>
            <pc:docMk/>
            <pc:sldMk cId="4128035102" sldId="289"/>
            <ac:picMk id="6" creationId="{FAE30861-14B1-4243-AF49-73BC9F5A24D6}"/>
          </ac:picMkLst>
        </pc:picChg>
        <pc:picChg chg="add del mod topLvl">
          <ac:chgData name="ネオ ネルル" userId="c9726d8967aee7e8" providerId="LiveId" clId="{5C8203CA-7E5F-4ED1-844D-5D482DF98895}" dt="2021-12-20T16:42:09.080" v="19001" actId="1076"/>
          <ac:picMkLst>
            <pc:docMk/>
            <pc:sldMk cId="4128035102" sldId="289"/>
            <ac:picMk id="70" creationId="{02D498E3-EB51-434B-8C99-5433D3624479}"/>
          </ac:picMkLst>
        </pc:picChg>
        <pc:picChg chg="add del mod topLvl">
          <ac:chgData name="ネオ ネルル" userId="c9726d8967aee7e8" providerId="LiveId" clId="{5C8203CA-7E5F-4ED1-844D-5D482DF98895}" dt="2021-12-20T16:42:09.080" v="19001" actId="1076"/>
          <ac:picMkLst>
            <pc:docMk/>
            <pc:sldMk cId="4128035102" sldId="289"/>
            <ac:picMk id="77" creationId="{B2A7285E-6DA8-48F6-8076-32C79F3B9888}"/>
          </ac:picMkLst>
        </pc:picChg>
        <pc:picChg chg="add mod topLvl">
          <ac:chgData name="ネオ ネルル" userId="c9726d8967aee7e8" providerId="LiveId" clId="{5C8203CA-7E5F-4ED1-844D-5D482DF98895}" dt="2021-12-20T16:42:09.080" v="19001" actId="1076"/>
          <ac:picMkLst>
            <pc:docMk/>
            <pc:sldMk cId="4128035102" sldId="289"/>
            <ac:picMk id="78" creationId="{DB2C153C-2DA8-459E-9020-A209D7A9D403}"/>
          </ac:picMkLst>
        </pc:picChg>
        <pc:picChg chg="add del mod">
          <ac:chgData name="ネオ ネルル" userId="c9726d8967aee7e8" providerId="LiveId" clId="{5C8203CA-7E5F-4ED1-844D-5D482DF98895}" dt="2021-12-20T16:44:45.887" v="19021" actId="478"/>
          <ac:picMkLst>
            <pc:docMk/>
            <pc:sldMk cId="4128035102" sldId="289"/>
            <ac:picMk id="80" creationId="{22403FFD-CF4D-4003-BFF5-C50F34AE5D25}"/>
          </ac:picMkLst>
        </pc:picChg>
        <pc:picChg chg="add mod">
          <ac:chgData name="ネオ ネルル" userId="c9726d8967aee7e8" providerId="LiveId" clId="{5C8203CA-7E5F-4ED1-844D-5D482DF98895}" dt="2021-12-20T16:49:50.275" v="19233" actId="164"/>
          <ac:picMkLst>
            <pc:docMk/>
            <pc:sldMk cId="4128035102" sldId="289"/>
            <ac:picMk id="94" creationId="{09E646B3-2661-40AD-8A61-8CDC439163D1}"/>
          </ac:picMkLst>
        </pc:picChg>
        <pc:picChg chg="add mod">
          <ac:chgData name="ネオ ネルル" userId="c9726d8967aee7e8" providerId="LiveId" clId="{5C8203CA-7E5F-4ED1-844D-5D482DF98895}" dt="2021-12-20T16:49:50.275" v="19233" actId="164"/>
          <ac:picMkLst>
            <pc:docMk/>
            <pc:sldMk cId="4128035102" sldId="289"/>
            <ac:picMk id="96" creationId="{7019F81E-7078-4C7E-B43B-82B96042C802}"/>
          </ac:picMkLst>
        </pc:picChg>
        <pc:picChg chg="add mod">
          <ac:chgData name="ネオ ネルル" userId="c9726d8967aee7e8" providerId="LiveId" clId="{5C8203CA-7E5F-4ED1-844D-5D482DF98895}" dt="2021-12-20T16:49:50.275" v="19233" actId="164"/>
          <ac:picMkLst>
            <pc:docMk/>
            <pc:sldMk cId="4128035102" sldId="289"/>
            <ac:picMk id="98" creationId="{E1E94BEC-42B4-4C34-8DB4-5299A197BAC6}"/>
          </ac:picMkLst>
        </pc:picChg>
        <pc:picChg chg="add mod">
          <ac:chgData name="ネオ ネルル" userId="c9726d8967aee7e8" providerId="LiveId" clId="{5C8203CA-7E5F-4ED1-844D-5D482DF98895}" dt="2021-12-20T16:49:50.275" v="19233" actId="164"/>
          <ac:picMkLst>
            <pc:docMk/>
            <pc:sldMk cId="4128035102" sldId="289"/>
            <ac:picMk id="100" creationId="{FCA18DAB-A84C-4B9D-B8C2-B614C3E57CA4}"/>
          </ac:picMkLst>
        </pc:picChg>
        <pc:cxnChg chg="add mod">
          <ac:chgData name="ネオ ネルル" userId="c9726d8967aee7e8" providerId="LiveId" clId="{5C8203CA-7E5F-4ED1-844D-5D482DF98895}" dt="2021-12-20T16:43:32.138" v="19016" actId="14100"/>
          <ac:cxnSpMkLst>
            <pc:docMk/>
            <pc:sldMk cId="4128035102" sldId="289"/>
            <ac:cxnSpMk id="11" creationId="{66E30A35-F04E-46B7-B4C0-EC036885F8DD}"/>
          </ac:cxnSpMkLst>
        </pc:cxnChg>
        <pc:cxnChg chg="add mod">
          <ac:chgData name="ネオ ネルル" userId="c9726d8967aee7e8" providerId="LiveId" clId="{5C8203CA-7E5F-4ED1-844D-5D482DF98895}" dt="2021-12-20T16:42:09.080" v="19001" actId="1076"/>
          <ac:cxnSpMkLst>
            <pc:docMk/>
            <pc:sldMk cId="4128035102" sldId="289"/>
            <ac:cxnSpMk id="30" creationId="{62C8A5D3-2F6F-45B6-B471-487EE17F7AA1}"/>
          </ac:cxnSpMkLst>
        </pc:cxnChg>
        <pc:cxnChg chg="add mod">
          <ac:chgData name="ネオ ネルル" userId="c9726d8967aee7e8" providerId="LiveId" clId="{5C8203CA-7E5F-4ED1-844D-5D482DF98895}" dt="2021-12-20T16:43:32.138" v="19016" actId="14100"/>
          <ac:cxnSpMkLst>
            <pc:docMk/>
            <pc:sldMk cId="4128035102" sldId="289"/>
            <ac:cxnSpMk id="39" creationId="{899028B9-C447-4F1E-8D40-A4B6B6EF5146}"/>
          </ac:cxnSpMkLst>
        </pc:cxnChg>
        <pc:cxnChg chg="del mod">
          <ac:chgData name="ネオ ネルル" userId="c9726d8967aee7e8" providerId="LiveId" clId="{5C8203CA-7E5F-4ED1-844D-5D482DF98895}" dt="2021-12-20T16:18:30.829" v="18305" actId="478"/>
          <ac:cxnSpMkLst>
            <pc:docMk/>
            <pc:sldMk cId="4128035102" sldId="289"/>
            <ac:cxnSpMk id="40" creationId="{FA3D7A38-E215-40B0-8E91-7E519453795A}"/>
          </ac:cxnSpMkLst>
        </pc:cxnChg>
        <pc:cxnChg chg="add mod">
          <ac:chgData name="ネオ ネルル" userId="c9726d8967aee7e8" providerId="LiveId" clId="{5C8203CA-7E5F-4ED1-844D-5D482DF98895}" dt="2021-12-20T19:25:00.307" v="22682" actId="14100"/>
          <ac:cxnSpMkLst>
            <pc:docMk/>
            <pc:sldMk cId="4128035102" sldId="289"/>
            <ac:cxnSpMk id="42" creationId="{A9399263-25F5-48A3-BA69-54E8828B4E47}"/>
          </ac:cxnSpMkLst>
        </pc:cxnChg>
        <pc:cxnChg chg="del">
          <ac:chgData name="ネオ ネルル" userId="c9726d8967aee7e8" providerId="LiveId" clId="{5C8203CA-7E5F-4ED1-844D-5D482DF98895}" dt="2021-12-20T16:18:30.829" v="18305" actId="478"/>
          <ac:cxnSpMkLst>
            <pc:docMk/>
            <pc:sldMk cId="4128035102" sldId="289"/>
            <ac:cxnSpMk id="45" creationId="{A1A1F478-527F-4A4F-9FD1-E49EA1450C79}"/>
          </ac:cxnSpMkLst>
        </pc:cxnChg>
        <pc:cxnChg chg="add mod">
          <ac:chgData name="ネオ ネルル" userId="c9726d8967aee7e8" providerId="LiveId" clId="{5C8203CA-7E5F-4ED1-844D-5D482DF98895}" dt="2021-12-20T19:25:00.307" v="22682" actId="14100"/>
          <ac:cxnSpMkLst>
            <pc:docMk/>
            <pc:sldMk cId="4128035102" sldId="289"/>
            <ac:cxnSpMk id="46" creationId="{10C199C5-353C-4D11-9418-0F21C6CBABF4}"/>
          </ac:cxnSpMkLst>
        </pc:cxnChg>
        <pc:cxnChg chg="del">
          <ac:chgData name="ネオ ネルル" userId="c9726d8967aee7e8" providerId="LiveId" clId="{5C8203CA-7E5F-4ED1-844D-5D482DF98895}" dt="2021-12-20T16:18:30.829" v="18305" actId="478"/>
          <ac:cxnSpMkLst>
            <pc:docMk/>
            <pc:sldMk cId="4128035102" sldId="289"/>
            <ac:cxnSpMk id="48" creationId="{4538FAD6-F756-4095-9E6A-95911F909FC9}"/>
          </ac:cxnSpMkLst>
        </pc:cxnChg>
        <pc:cxnChg chg="add mod">
          <ac:chgData name="ネオ ネルル" userId="c9726d8967aee7e8" providerId="LiveId" clId="{5C8203CA-7E5F-4ED1-844D-5D482DF98895}" dt="2021-12-20T16:56:50.993" v="19514" actId="14100"/>
          <ac:cxnSpMkLst>
            <pc:docMk/>
            <pc:sldMk cId="4128035102" sldId="289"/>
            <ac:cxnSpMk id="49" creationId="{3D9DA291-6E5B-4286-997E-2F05A97A18E8}"/>
          </ac:cxnSpMkLst>
        </pc:cxnChg>
        <pc:cxnChg chg="add mod">
          <ac:chgData name="ネオ ネルル" userId="c9726d8967aee7e8" providerId="LiveId" clId="{5C8203CA-7E5F-4ED1-844D-5D482DF98895}" dt="2021-12-20T16:42:09.080" v="19001" actId="1076"/>
          <ac:cxnSpMkLst>
            <pc:docMk/>
            <pc:sldMk cId="4128035102" sldId="289"/>
            <ac:cxnSpMk id="52" creationId="{9F692A44-9AE9-46E0-AB96-7F0E0E4343C1}"/>
          </ac:cxnSpMkLst>
        </pc:cxnChg>
        <pc:cxnChg chg="add del mod">
          <ac:chgData name="ネオ ネルル" userId="c9726d8967aee7e8" providerId="LiveId" clId="{5C8203CA-7E5F-4ED1-844D-5D482DF98895}" dt="2021-12-20T16:28:57.288" v="18629" actId="478"/>
          <ac:cxnSpMkLst>
            <pc:docMk/>
            <pc:sldMk cId="4128035102" sldId="289"/>
            <ac:cxnSpMk id="57" creationId="{E2746AAC-090B-457E-A86B-2AAD1F3C9DCC}"/>
          </ac:cxnSpMkLst>
        </pc:cxnChg>
        <pc:cxnChg chg="add mod">
          <ac:chgData name="ネオ ネルル" userId="c9726d8967aee7e8" providerId="LiveId" clId="{5C8203CA-7E5F-4ED1-844D-5D482DF98895}" dt="2021-12-20T19:25:00.307" v="22682" actId="14100"/>
          <ac:cxnSpMkLst>
            <pc:docMk/>
            <pc:sldMk cId="4128035102" sldId="289"/>
            <ac:cxnSpMk id="58" creationId="{79D24973-70E0-4B53-B013-A1FF6D0908C8}"/>
          </ac:cxnSpMkLst>
        </pc:cxnChg>
        <pc:cxnChg chg="del mod">
          <ac:chgData name="ネオ ネルル" userId="c9726d8967aee7e8" providerId="LiveId" clId="{5C8203CA-7E5F-4ED1-844D-5D482DF98895}" dt="2021-12-20T16:18:30.829" v="18305" actId="478"/>
          <ac:cxnSpMkLst>
            <pc:docMk/>
            <pc:sldMk cId="4128035102" sldId="289"/>
            <ac:cxnSpMk id="74" creationId="{DD78735A-382E-4B5B-80AE-DB155426EA72}"/>
          </ac:cxnSpMkLst>
        </pc:cxnChg>
        <pc:cxnChg chg="del mod">
          <ac:chgData name="ネオ ネルル" userId="c9726d8967aee7e8" providerId="LiveId" clId="{5C8203CA-7E5F-4ED1-844D-5D482DF98895}" dt="2021-12-20T16:18:30.829" v="18305" actId="478"/>
          <ac:cxnSpMkLst>
            <pc:docMk/>
            <pc:sldMk cId="4128035102" sldId="289"/>
            <ac:cxnSpMk id="88" creationId="{72273396-DF5A-4731-A385-57450573ECBA}"/>
          </ac:cxnSpMkLst>
        </pc:cxnChg>
        <pc:cxnChg chg="del mod">
          <ac:chgData name="ネオ ネルル" userId="c9726d8967aee7e8" providerId="LiveId" clId="{5C8203CA-7E5F-4ED1-844D-5D482DF98895}" dt="2021-12-20T16:18:30.829" v="18305" actId="478"/>
          <ac:cxnSpMkLst>
            <pc:docMk/>
            <pc:sldMk cId="4128035102" sldId="289"/>
            <ac:cxnSpMk id="90" creationId="{A3A2651D-6AB7-4143-924B-4266496C08ED}"/>
          </ac:cxnSpMkLst>
        </pc:cxnChg>
      </pc:sldChg>
      <pc:sldChg chg="addSp delSp modSp add mod modShow">
        <pc:chgData name="ネオ ネルル" userId="c9726d8967aee7e8" providerId="LiveId" clId="{5C8203CA-7E5F-4ED1-844D-5D482DF98895}" dt="2021-12-21T04:05:55.224" v="23075" actId="729"/>
        <pc:sldMkLst>
          <pc:docMk/>
          <pc:sldMk cId="2248987945" sldId="290"/>
        </pc:sldMkLst>
        <pc:spChg chg="mod">
          <ac:chgData name="ネオ ネルル" userId="c9726d8967aee7e8" providerId="LiveId" clId="{5C8203CA-7E5F-4ED1-844D-5D482DF98895}" dt="2021-12-21T03:58:30.129" v="22737" actId="20577"/>
          <ac:spMkLst>
            <pc:docMk/>
            <pc:sldMk cId="2248987945" sldId="290"/>
            <ac:spMk id="2" creationId="{5533B7BB-5E47-46AE-8362-07B37D131595}"/>
          </ac:spMkLst>
        </pc:spChg>
        <pc:spChg chg="del">
          <ac:chgData name="ネオ ネルル" userId="c9726d8967aee7e8" providerId="LiveId" clId="{5C8203CA-7E5F-4ED1-844D-5D482DF98895}" dt="2021-12-21T03:58:32.928" v="22738" actId="478"/>
          <ac:spMkLst>
            <pc:docMk/>
            <pc:sldMk cId="2248987945" sldId="290"/>
            <ac:spMk id="5" creationId="{E12A9796-A7E0-4CEC-B78D-7FDF624F1BFA}"/>
          </ac:spMkLst>
        </pc:spChg>
        <pc:spChg chg="add del mod">
          <ac:chgData name="ネオ ネルル" userId="c9726d8967aee7e8" providerId="LiveId" clId="{5C8203CA-7E5F-4ED1-844D-5D482DF98895}" dt="2021-12-21T04:01:29.793" v="23028" actId="20577"/>
          <ac:spMkLst>
            <pc:docMk/>
            <pc:sldMk cId="2248987945" sldId="290"/>
            <ac:spMk id="6" creationId="{9607BA3A-1239-4D87-AE1E-CD50DA8C273C}"/>
          </ac:spMkLst>
        </pc:spChg>
        <pc:picChg chg="add mod">
          <ac:chgData name="ネオ ネルル" userId="c9726d8967aee7e8" providerId="LiveId" clId="{5C8203CA-7E5F-4ED1-844D-5D482DF98895}" dt="2021-12-21T04:01:34.153" v="23030" actId="1076"/>
          <ac:picMkLst>
            <pc:docMk/>
            <pc:sldMk cId="2248987945" sldId="290"/>
            <ac:picMk id="7" creationId="{EF31ACF7-5ED3-4D4A-A0B0-EFDECA8BE16F}"/>
          </ac:picMkLst>
        </pc:picChg>
      </pc:sldChg>
      <pc:sldChg chg="addSp delSp modSp add mod modShow">
        <pc:chgData name="ネオ ネルル" userId="c9726d8967aee7e8" providerId="LiveId" clId="{5C8203CA-7E5F-4ED1-844D-5D482DF98895}" dt="2021-12-21T04:05:57.819" v="23076" actId="729"/>
        <pc:sldMkLst>
          <pc:docMk/>
          <pc:sldMk cId="2775913466" sldId="291"/>
        </pc:sldMkLst>
        <pc:spChg chg="mod">
          <ac:chgData name="ネオ ネルル" userId="c9726d8967aee7e8" providerId="LiveId" clId="{5C8203CA-7E5F-4ED1-844D-5D482DF98895}" dt="2021-12-21T04:03:30.889" v="23067" actId="20577"/>
          <ac:spMkLst>
            <pc:docMk/>
            <pc:sldMk cId="2775913466" sldId="291"/>
            <ac:spMk id="2" creationId="{5533B7BB-5E47-46AE-8362-07B37D131595}"/>
          </ac:spMkLst>
        </pc:spChg>
        <pc:spChg chg="add del mod">
          <ac:chgData name="ネオ ネルル" userId="c9726d8967aee7e8" providerId="LiveId" clId="{5C8203CA-7E5F-4ED1-844D-5D482DF98895}" dt="2021-12-21T04:03:42.131" v="23069" actId="478"/>
          <ac:spMkLst>
            <pc:docMk/>
            <pc:sldMk cId="2775913466" sldId="291"/>
            <ac:spMk id="5" creationId="{566D1ECC-26A7-4838-A2B9-96AD6074C5D4}"/>
          </ac:spMkLst>
        </pc:spChg>
        <pc:spChg chg="del">
          <ac:chgData name="ネオ ネルル" userId="c9726d8967aee7e8" providerId="LiveId" clId="{5C8203CA-7E5F-4ED1-844D-5D482DF98895}" dt="2021-12-21T04:03:34.807" v="23068" actId="478"/>
          <ac:spMkLst>
            <pc:docMk/>
            <pc:sldMk cId="2775913466" sldId="291"/>
            <ac:spMk id="6" creationId="{9607BA3A-1239-4D87-AE1E-CD50DA8C273C}"/>
          </ac:spMkLst>
        </pc:spChg>
        <pc:picChg chg="del">
          <ac:chgData name="ネオ ネルル" userId="c9726d8967aee7e8" providerId="LiveId" clId="{5C8203CA-7E5F-4ED1-844D-5D482DF98895}" dt="2021-12-21T04:03:43.319" v="23070" actId="478"/>
          <ac:picMkLst>
            <pc:docMk/>
            <pc:sldMk cId="2775913466" sldId="291"/>
            <ac:picMk id="7" creationId="{EF31ACF7-5ED3-4D4A-A0B0-EFDECA8BE16F}"/>
          </ac:picMkLst>
        </pc:picChg>
        <pc:picChg chg="add mod">
          <ac:chgData name="ネオ ネルル" userId="c9726d8967aee7e8" providerId="LiveId" clId="{5C8203CA-7E5F-4ED1-844D-5D482DF98895}" dt="2021-12-21T04:05:41.750" v="23074" actId="1076"/>
          <ac:picMkLst>
            <pc:docMk/>
            <pc:sldMk cId="2775913466" sldId="291"/>
            <ac:picMk id="8" creationId="{A84FE847-09E7-4F74-9B3E-E5CE0E24B836}"/>
          </ac:picMkLst>
        </pc:picChg>
      </pc:sldChg>
    </pc:docChg>
  </pc:docChgLst>
  <pc:docChgLst>
    <pc:chgData name="ネオ ネルル" userId="c9726d8967aee7e8" providerId="LiveId" clId="{D680F319-29C8-42C1-93E7-789E1E9FA043}"/>
    <pc:docChg chg="undo redo custSel addSld delSld modSld sldOrd">
      <pc:chgData name="ネオ ネルル" userId="c9726d8967aee7e8" providerId="LiveId" clId="{D680F319-29C8-42C1-93E7-789E1E9FA043}" dt="2022-01-21T02:10:58.020" v="5965"/>
      <pc:docMkLst>
        <pc:docMk/>
      </pc:docMkLst>
      <pc:sldChg chg="modNotesTx">
        <pc:chgData name="ネオ ネルル" userId="c9726d8967aee7e8" providerId="LiveId" clId="{D680F319-29C8-42C1-93E7-789E1E9FA043}" dt="2022-01-20T05:31:35.237" v="5510" actId="20577"/>
        <pc:sldMkLst>
          <pc:docMk/>
          <pc:sldMk cId="4116851301" sldId="259"/>
        </pc:sldMkLst>
      </pc:sldChg>
      <pc:sldChg chg="del">
        <pc:chgData name="ネオ ネルル" userId="c9726d8967aee7e8" providerId="LiveId" clId="{D680F319-29C8-42C1-93E7-789E1E9FA043}" dt="2022-01-10T06:49:38.684" v="3153" actId="47"/>
        <pc:sldMkLst>
          <pc:docMk/>
          <pc:sldMk cId="1938611598" sldId="263"/>
        </pc:sldMkLst>
      </pc:sldChg>
      <pc:sldChg chg="del">
        <pc:chgData name="ネオ ネルル" userId="c9726d8967aee7e8" providerId="LiveId" clId="{D680F319-29C8-42C1-93E7-789E1E9FA043}" dt="2022-01-10T06:49:39.936" v="3154" actId="47"/>
        <pc:sldMkLst>
          <pc:docMk/>
          <pc:sldMk cId="612326102" sldId="264"/>
        </pc:sldMkLst>
      </pc:sldChg>
      <pc:sldChg chg="del">
        <pc:chgData name="ネオ ネルル" userId="c9726d8967aee7e8" providerId="LiveId" clId="{D680F319-29C8-42C1-93E7-789E1E9FA043}" dt="2022-01-10T06:49:41.482" v="3155" actId="47"/>
        <pc:sldMkLst>
          <pc:docMk/>
          <pc:sldMk cId="803916224" sldId="265"/>
        </pc:sldMkLst>
      </pc:sldChg>
      <pc:sldChg chg="addSp modSp mod modNotesTx">
        <pc:chgData name="ネオ ネルル" userId="c9726d8967aee7e8" providerId="LiveId" clId="{D680F319-29C8-42C1-93E7-789E1E9FA043}" dt="2022-01-20T04:57:20.768" v="4886" actId="20577"/>
        <pc:sldMkLst>
          <pc:docMk/>
          <pc:sldMk cId="3324139248" sldId="268"/>
        </pc:sldMkLst>
        <pc:spChg chg="mod">
          <ac:chgData name="ネオ ネルル" userId="c9726d8967aee7e8" providerId="LiveId" clId="{D680F319-29C8-42C1-93E7-789E1E9FA043}" dt="2022-01-10T05:52:54.960" v="1637" actId="20577"/>
          <ac:spMkLst>
            <pc:docMk/>
            <pc:sldMk cId="3324139248" sldId="268"/>
            <ac:spMk id="3" creationId="{00000000-0000-0000-0000-000000000000}"/>
          </ac:spMkLst>
        </pc:spChg>
        <pc:spChg chg="mod">
          <ac:chgData name="ネオ ネルル" userId="c9726d8967aee7e8" providerId="LiveId" clId="{D680F319-29C8-42C1-93E7-789E1E9FA043}" dt="2022-01-10T05:51:58.929" v="1624" actId="1582"/>
          <ac:spMkLst>
            <pc:docMk/>
            <pc:sldMk cId="3324139248" sldId="268"/>
            <ac:spMk id="6" creationId="{FF64C81F-EA41-409A-BDF4-2C4D29C2AB4D}"/>
          </ac:spMkLst>
        </pc:spChg>
        <pc:spChg chg="mod">
          <ac:chgData name="ネオ ネルル" userId="c9726d8967aee7e8" providerId="LiveId" clId="{D680F319-29C8-42C1-93E7-789E1E9FA043}" dt="2022-01-10T05:26:10.184" v="1254" actId="20577"/>
          <ac:spMkLst>
            <pc:docMk/>
            <pc:sldMk cId="3324139248" sldId="268"/>
            <ac:spMk id="7" creationId="{02E88A84-40A3-4466-88B0-A205225A142D}"/>
          </ac:spMkLst>
        </pc:spChg>
        <pc:spChg chg="add mod">
          <ac:chgData name="ネオ ネルル" userId="c9726d8967aee7e8" providerId="LiveId" clId="{D680F319-29C8-42C1-93E7-789E1E9FA043}" dt="2022-01-10T05:52:52.590" v="1636" actId="14100"/>
          <ac:spMkLst>
            <pc:docMk/>
            <pc:sldMk cId="3324139248" sldId="268"/>
            <ac:spMk id="9" creationId="{14293853-C9FF-4EF7-9BB3-731E20AE2783}"/>
          </ac:spMkLst>
        </pc:spChg>
      </pc:sldChg>
      <pc:sldChg chg="addSp delSp modSp mod modClrScheme modShow chgLayout modNotesTx">
        <pc:chgData name="ネオ ネルル" userId="c9726d8967aee7e8" providerId="LiveId" clId="{D680F319-29C8-42C1-93E7-789E1E9FA043}" dt="2022-01-10T07:10:40.086" v="3286" actId="729"/>
        <pc:sldMkLst>
          <pc:docMk/>
          <pc:sldMk cId="2962798980" sldId="275"/>
        </pc:sldMkLst>
        <pc:spChg chg="del">
          <ac:chgData name="ネオ ネルル" userId="c9726d8967aee7e8" providerId="LiveId" clId="{D680F319-29C8-42C1-93E7-789E1E9FA043}" dt="2022-01-10T07:01:35.494" v="3160" actId="478"/>
          <ac:spMkLst>
            <pc:docMk/>
            <pc:sldMk cId="2962798980" sldId="275"/>
            <ac:spMk id="2" creationId="{00000000-0000-0000-0000-000000000000}"/>
          </ac:spMkLst>
        </pc:spChg>
        <pc:spChg chg="mod ord">
          <ac:chgData name="ネオ ネルル" userId="c9726d8967aee7e8" providerId="LiveId" clId="{D680F319-29C8-42C1-93E7-789E1E9FA043}" dt="2022-01-10T07:03:38.004" v="3224" actId="700"/>
          <ac:spMkLst>
            <pc:docMk/>
            <pc:sldMk cId="2962798980" sldId="275"/>
            <ac:spMk id="4" creationId="{00000000-0000-0000-0000-000000000000}"/>
          </ac:spMkLst>
        </pc:spChg>
        <pc:spChg chg="mod">
          <ac:chgData name="ネオ ネルル" userId="c9726d8967aee7e8" providerId="LiveId" clId="{D680F319-29C8-42C1-93E7-789E1E9FA043}" dt="2022-01-10T07:02:51.769" v="3213" actId="207"/>
          <ac:spMkLst>
            <pc:docMk/>
            <pc:sldMk cId="2962798980" sldId="275"/>
            <ac:spMk id="6" creationId="{27A441AB-9980-4FA3-BAA7-792377CD8423}"/>
          </ac:spMkLst>
        </pc:spChg>
        <pc:spChg chg="mod">
          <ac:chgData name="ネオ ネルル" userId="c9726d8967aee7e8" providerId="LiveId" clId="{D680F319-29C8-42C1-93E7-789E1E9FA043}" dt="2022-01-10T07:02:51.769" v="3213" actId="207"/>
          <ac:spMkLst>
            <pc:docMk/>
            <pc:sldMk cId="2962798980" sldId="275"/>
            <ac:spMk id="7" creationId="{8BBB3254-50C6-4427-BD98-39EAC1C3CDA8}"/>
          </ac:spMkLst>
        </pc:spChg>
        <pc:spChg chg="mod">
          <ac:chgData name="ネオ ネルル" userId="c9726d8967aee7e8" providerId="LiveId" clId="{D680F319-29C8-42C1-93E7-789E1E9FA043}" dt="2022-01-10T07:02:51.769" v="3213" actId="207"/>
          <ac:spMkLst>
            <pc:docMk/>
            <pc:sldMk cId="2962798980" sldId="275"/>
            <ac:spMk id="8" creationId="{4A8FDB18-4174-4B2F-B29C-175D89476346}"/>
          </ac:spMkLst>
        </pc:spChg>
        <pc:spChg chg="mod">
          <ac:chgData name="ネオ ネルル" userId="c9726d8967aee7e8" providerId="LiveId" clId="{D680F319-29C8-42C1-93E7-789E1E9FA043}" dt="2022-01-10T07:02:51.769" v="3213" actId="207"/>
          <ac:spMkLst>
            <pc:docMk/>
            <pc:sldMk cId="2962798980" sldId="275"/>
            <ac:spMk id="9" creationId="{2EB39672-6F9C-419C-900A-9784BAAD777D}"/>
          </ac:spMkLst>
        </pc:spChg>
        <pc:spChg chg="add del mod">
          <ac:chgData name="ネオ ネルル" userId="c9726d8967aee7e8" providerId="LiveId" clId="{D680F319-29C8-42C1-93E7-789E1E9FA043}" dt="2022-01-10T07:01:38.958" v="3162" actId="478"/>
          <ac:spMkLst>
            <pc:docMk/>
            <pc:sldMk cId="2962798980" sldId="275"/>
            <ac:spMk id="12" creationId="{F6A76CFC-E2C5-496F-9D5D-68705309CA9D}"/>
          </ac:spMkLst>
        </pc:spChg>
        <pc:spChg chg="add mod">
          <ac:chgData name="ネオ ネルル" userId="c9726d8967aee7e8" providerId="LiveId" clId="{D680F319-29C8-42C1-93E7-789E1E9FA043}" dt="2022-01-10T07:01:54.030" v="3202" actId="404"/>
          <ac:spMkLst>
            <pc:docMk/>
            <pc:sldMk cId="2962798980" sldId="275"/>
            <ac:spMk id="18" creationId="{A67C55B7-5E60-4EA8-9295-F1A9BA7C6A11}"/>
          </ac:spMkLst>
        </pc:spChg>
        <pc:spChg chg="mod ord">
          <ac:chgData name="ネオ ネルル" userId="c9726d8967aee7e8" providerId="LiveId" clId="{D680F319-29C8-42C1-93E7-789E1E9FA043}" dt="2022-01-10T07:03:42.703" v="3225" actId="1076"/>
          <ac:spMkLst>
            <pc:docMk/>
            <pc:sldMk cId="2962798980" sldId="275"/>
            <ac:spMk id="33" creationId="{2764FAC5-76EB-4852-A2B0-99F48B5288A7}"/>
          </ac:spMkLst>
        </pc:spChg>
        <pc:cxnChg chg="add mod">
          <ac:chgData name="ネオ ネルル" userId="c9726d8967aee7e8" providerId="LiveId" clId="{D680F319-29C8-42C1-93E7-789E1E9FA043}" dt="2022-01-10T07:01:39.482" v="3163"/>
          <ac:cxnSpMkLst>
            <pc:docMk/>
            <pc:sldMk cId="2962798980" sldId="275"/>
            <ac:cxnSpMk id="19" creationId="{59E25C22-D2A3-4CEE-BBEF-257B9157E729}"/>
          </ac:cxnSpMkLst>
        </pc:cxnChg>
      </pc:sldChg>
      <pc:sldChg chg="del">
        <pc:chgData name="ネオ ネルル" userId="c9726d8967aee7e8" providerId="LiveId" clId="{D680F319-29C8-42C1-93E7-789E1E9FA043}" dt="2022-01-10T07:06:05.089" v="3246" actId="47"/>
        <pc:sldMkLst>
          <pc:docMk/>
          <pc:sldMk cId="1925126608" sldId="276"/>
        </pc:sldMkLst>
      </pc:sldChg>
      <pc:sldChg chg="addSp delSp modSp mod modClrScheme chgLayout modNotesTx">
        <pc:chgData name="ネオ ネルル" userId="c9726d8967aee7e8" providerId="LiveId" clId="{D680F319-29C8-42C1-93E7-789E1E9FA043}" dt="2022-01-10T07:10:18.561" v="3280" actId="20577"/>
        <pc:sldMkLst>
          <pc:docMk/>
          <pc:sldMk cId="3395957606" sldId="277"/>
        </pc:sldMkLst>
        <pc:spChg chg="add del mod">
          <ac:chgData name="ネオ ネルル" userId="c9726d8967aee7e8" providerId="LiveId" clId="{D680F319-29C8-42C1-93E7-789E1E9FA043}" dt="2022-01-10T07:03:19.495" v="3219" actId="478"/>
          <ac:spMkLst>
            <pc:docMk/>
            <pc:sldMk cId="3395957606" sldId="277"/>
            <ac:spMk id="2" creationId="{00000000-0000-0000-0000-000000000000}"/>
          </ac:spMkLst>
        </pc:spChg>
        <pc:spChg chg="mod ord">
          <ac:chgData name="ネオ ネルル" userId="c9726d8967aee7e8" providerId="LiveId" clId="{D680F319-29C8-42C1-93E7-789E1E9FA043}" dt="2022-01-10T07:03:48.410" v="3226" actId="700"/>
          <ac:spMkLst>
            <pc:docMk/>
            <pc:sldMk cId="3395957606" sldId="277"/>
            <ac:spMk id="4" creationId="{00000000-0000-0000-0000-000000000000}"/>
          </ac:spMkLst>
        </pc:spChg>
        <pc:spChg chg="add del mod">
          <ac:chgData name="ネオ ネルル" userId="c9726d8967aee7e8" providerId="LiveId" clId="{D680F319-29C8-42C1-93E7-789E1E9FA043}" dt="2022-01-10T07:02:54.780" v="3215" actId="478"/>
          <ac:spMkLst>
            <pc:docMk/>
            <pc:sldMk cId="3395957606" sldId="277"/>
            <ac:spMk id="5" creationId="{0227E50E-70D5-4766-AD46-11D59C9D1FD0}"/>
          </ac:spMkLst>
        </pc:spChg>
        <pc:spChg chg="add del mod">
          <ac:chgData name="ネオ ネルル" userId="c9726d8967aee7e8" providerId="LiveId" clId="{D680F319-29C8-42C1-93E7-789E1E9FA043}" dt="2022-01-10T07:03:22.135" v="3221" actId="478"/>
          <ac:spMkLst>
            <pc:docMk/>
            <pc:sldMk cId="3395957606" sldId="277"/>
            <ac:spMk id="8" creationId="{8C9DE313-C397-43F3-8666-51C3D99F359A}"/>
          </ac:spMkLst>
        </pc:spChg>
        <pc:spChg chg="mod">
          <ac:chgData name="ネオ ネルル" userId="c9726d8967aee7e8" providerId="LiveId" clId="{D680F319-29C8-42C1-93E7-789E1E9FA043}" dt="2022-01-10T07:04:26.556" v="3231" actId="208"/>
          <ac:spMkLst>
            <pc:docMk/>
            <pc:sldMk cId="3395957606" sldId="277"/>
            <ac:spMk id="9" creationId="{F43B848C-46C6-4C7D-A4C4-7D3968125087}"/>
          </ac:spMkLst>
        </pc:spChg>
        <pc:spChg chg="mod">
          <ac:chgData name="ネオ ネルル" userId="c9726d8967aee7e8" providerId="LiveId" clId="{D680F319-29C8-42C1-93E7-789E1E9FA043}" dt="2022-01-10T07:04:37.858" v="3233" actId="207"/>
          <ac:spMkLst>
            <pc:docMk/>
            <pc:sldMk cId="3395957606" sldId="277"/>
            <ac:spMk id="10" creationId="{488A6754-7CD5-4E8D-9367-20BE5B57737F}"/>
          </ac:spMkLst>
        </pc:spChg>
        <pc:spChg chg="mod">
          <ac:chgData name="ネオ ネルル" userId="c9726d8967aee7e8" providerId="LiveId" clId="{D680F319-29C8-42C1-93E7-789E1E9FA043}" dt="2022-01-10T07:04:26.556" v="3231" actId="208"/>
          <ac:spMkLst>
            <pc:docMk/>
            <pc:sldMk cId="3395957606" sldId="277"/>
            <ac:spMk id="11" creationId="{44DE184A-A4AF-4C25-90C4-522B9EABCA5F}"/>
          </ac:spMkLst>
        </pc:spChg>
        <pc:spChg chg="mod">
          <ac:chgData name="ネオ ネルル" userId="c9726d8967aee7e8" providerId="LiveId" clId="{D680F319-29C8-42C1-93E7-789E1E9FA043}" dt="2022-01-10T07:04:26.556" v="3231" actId="208"/>
          <ac:spMkLst>
            <pc:docMk/>
            <pc:sldMk cId="3395957606" sldId="277"/>
            <ac:spMk id="12" creationId="{740341E0-4EAC-495E-8ECE-B91E30A690CF}"/>
          </ac:spMkLst>
        </pc:spChg>
        <pc:spChg chg="add mod">
          <ac:chgData name="ネオ ネルル" userId="c9726d8967aee7e8" providerId="LiveId" clId="{D680F319-29C8-42C1-93E7-789E1E9FA043}" dt="2022-01-10T07:03:24.687" v="3223"/>
          <ac:spMkLst>
            <pc:docMk/>
            <pc:sldMk cId="3395957606" sldId="277"/>
            <ac:spMk id="19" creationId="{FE007292-91D4-4788-B7AF-2AB5E09EE733}"/>
          </ac:spMkLst>
        </pc:spChg>
        <pc:spChg chg="mod ord">
          <ac:chgData name="ネオ ネルル" userId="c9726d8967aee7e8" providerId="LiveId" clId="{D680F319-29C8-42C1-93E7-789E1E9FA043}" dt="2022-01-10T07:04:16.370" v="3230" actId="208"/>
          <ac:spMkLst>
            <pc:docMk/>
            <pc:sldMk cId="3395957606" sldId="277"/>
            <ac:spMk id="33" creationId="{2764FAC5-76EB-4852-A2B0-99F48B5288A7}"/>
          </ac:spMkLst>
        </pc:spChg>
        <pc:cxnChg chg="add mod">
          <ac:chgData name="ネオ ネルル" userId="c9726d8967aee7e8" providerId="LiveId" clId="{D680F319-29C8-42C1-93E7-789E1E9FA043}" dt="2022-01-10T07:03:05.238" v="3217"/>
          <ac:cxnSpMkLst>
            <pc:docMk/>
            <pc:sldMk cId="3395957606" sldId="277"/>
            <ac:cxnSpMk id="21" creationId="{FF100E62-8699-4427-85BA-BF140BA38D2A}"/>
          </ac:cxnSpMkLst>
        </pc:cxnChg>
      </pc:sldChg>
      <pc:sldChg chg="modSp del mod">
        <pc:chgData name="ネオ ネルル" userId="c9726d8967aee7e8" providerId="LiveId" clId="{D680F319-29C8-42C1-93E7-789E1E9FA043}" dt="2022-01-10T07:07:56.570" v="3256" actId="47"/>
        <pc:sldMkLst>
          <pc:docMk/>
          <pc:sldMk cId="3008235345" sldId="278"/>
        </pc:sldMkLst>
        <pc:spChg chg="mod">
          <ac:chgData name="ネオ ネルル" userId="c9726d8967aee7e8" providerId="LiveId" clId="{D680F319-29C8-42C1-93E7-789E1E9FA043}" dt="2022-01-10T07:07:46.352" v="3254" actId="1076"/>
          <ac:spMkLst>
            <pc:docMk/>
            <pc:sldMk cId="3008235345" sldId="278"/>
            <ac:spMk id="2" creationId="{00000000-0000-0000-0000-000000000000}"/>
          </ac:spMkLst>
        </pc:spChg>
      </pc:sldChg>
      <pc:sldChg chg="del">
        <pc:chgData name="ネオ ネルル" userId="c9726d8967aee7e8" providerId="LiveId" clId="{D680F319-29C8-42C1-93E7-789E1E9FA043}" dt="2022-01-10T06:48:44.133" v="3138" actId="47"/>
        <pc:sldMkLst>
          <pc:docMk/>
          <pc:sldMk cId="3691013734" sldId="280"/>
        </pc:sldMkLst>
      </pc:sldChg>
      <pc:sldChg chg="modSp mod modShow modNotesTx">
        <pc:chgData name="ネオ ネルル" userId="c9726d8967aee7e8" providerId="LiveId" clId="{D680F319-29C8-42C1-93E7-789E1E9FA043}" dt="2022-01-10T07:10:40.086" v="3286" actId="729"/>
        <pc:sldMkLst>
          <pc:docMk/>
          <pc:sldMk cId="321418982" sldId="282"/>
        </pc:sldMkLst>
        <pc:spChg chg="mod">
          <ac:chgData name="ネオ ネルル" userId="c9726d8967aee7e8" providerId="LiveId" clId="{D680F319-29C8-42C1-93E7-789E1E9FA043}" dt="2022-01-10T07:10:02.270" v="3278" actId="1076"/>
          <ac:spMkLst>
            <pc:docMk/>
            <pc:sldMk cId="321418982" sldId="282"/>
            <ac:spMk id="6" creationId="{A52E29BD-C6DF-4B01-B047-D72043ACC11D}"/>
          </ac:spMkLst>
        </pc:spChg>
        <pc:picChg chg="mod">
          <ac:chgData name="ネオ ネルル" userId="c9726d8967aee7e8" providerId="LiveId" clId="{D680F319-29C8-42C1-93E7-789E1E9FA043}" dt="2022-01-10T07:09:59.472" v="3277" actId="1076"/>
          <ac:picMkLst>
            <pc:docMk/>
            <pc:sldMk cId="321418982" sldId="282"/>
            <ac:picMk id="5" creationId="{A6D3620E-7DDD-43C3-B111-015C6C9B7B8C}"/>
          </ac:picMkLst>
        </pc:picChg>
      </pc:sldChg>
      <pc:sldChg chg="del">
        <pc:chgData name="ネオ ネルル" userId="c9726d8967aee7e8" providerId="LiveId" clId="{D680F319-29C8-42C1-93E7-789E1E9FA043}" dt="2022-01-10T06:48:50.416" v="3139" actId="47"/>
        <pc:sldMkLst>
          <pc:docMk/>
          <pc:sldMk cId="2587031789" sldId="283"/>
        </pc:sldMkLst>
      </pc:sldChg>
      <pc:sldChg chg="delSp modSp add del mod delAnim">
        <pc:chgData name="ネオ ネルル" userId="c9726d8967aee7e8" providerId="LiveId" clId="{D680F319-29C8-42C1-93E7-789E1E9FA043}" dt="2022-01-10T06:49:33.955" v="3151" actId="47"/>
        <pc:sldMkLst>
          <pc:docMk/>
          <pc:sldMk cId="3199383894" sldId="284"/>
        </pc:sldMkLst>
        <pc:picChg chg="del">
          <ac:chgData name="ネオ ネルル" userId="c9726d8967aee7e8" providerId="LiveId" clId="{D680F319-29C8-42C1-93E7-789E1E9FA043}" dt="2022-01-10T06:49:02.766" v="3144" actId="478"/>
          <ac:picMkLst>
            <pc:docMk/>
            <pc:sldMk cId="3199383894" sldId="284"/>
            <ac:picMk id="3" creationId="{BBDC9EF5-AFE5-4A7B-A49C-064C4B0B8ED4}"/>
          </ac:picMkLst>
        </pc:picChg>
        <pc:picChg chg="mod">
          <ac:chgData name="ネオ ネルル" userId="c9726d8967aee7e8" providerId="LiveId" clId="{D680F319-29C8-42C1-93E7-789E1E9FA043}" dt="2022-01-10T06:49:05.626" v="3145" actId="1076"/>
          <ac:picMkLst>
            <pc:docMk/>
            <pc:sldMk cId="3199383894" sldId="284"/>
            <ac:picMk id="5" creationId="{2D8ED09B-7FAB-4A93-89BB-E836C7717DC8}"/>
          </ac:picMkLst>
        </pc:picChg>
      </pc:sldChg>
      <pc:sldChg chg="del">
        <pc:chgData name="ネオ ネルル" userId="c9726d8967aee7e8" providerId="LiveId" clId="{D680F319-29C8-42C1-93E7-789E1E9FA043}" dt="2022-01-10T04:29:29.307" v="822" actId="47"/>
        <pc:sldMkLst>
          <pc:docMk/>
          <pc:sldMk cId="2376152773" sldId="285"/>
        </pc:sldMkLst>
      </pc:sldChg>
      <pc:sldChg chg="del">
        <pc:chgData name="ネオ ネルル" userId="c9726d8967aee7e8" providerId="LiveId" clId="{D680F319-29C8-42C1-93E7-789E1E9FA043}" dt="2022-01-10T06:49:29.399" v="3149" actId="47"/>
        <pc:sldMkLst>
          <pc:docMk/>
          <pc:sldMk cId="1452929834" sldId="286"/>
        </pc:sldMkLst>
      </pc:sldChg>
      <pc:sldChg chg="del">
        <pc:chgData name="ネオ ネルル" userId="c9726d8967aee7e8" providerId="LiveId" clId="{D680F319-29C8-42C1-93E7-789E1E9FA043}" dt="2022-01-10T06:49:30.314" v="3150" actId="47"/>
        <pc:sldMkLst>
          <pc:docMk/>
          <pc:sldMk cId="3163736858" sldId="287"/>
        </pc:sldMkLst>
      </pc:sldChg>
      <pc:sldChg chg="del">
        <pc:chgData name="ネオ ネルル" userId="c9726d8967aee7e8" providerId="LiveId" clId="{D680F319-29C8-42C1-93E7-789E1E9FA043}" dt="2022-01-10T06:49:37.733" v="3152" actId="47"/>
        <pc:sldMkLst>
          <pc:docMk/>
          <pc:sldMk cId="667643442" sldId="288"/>
        </pc:sldMkLst>
      </pc:sldChg>
      <pc:sldChg chg="addSp delSp modSp del mod">
        <pc:chgData name="ネオ ネルル" userId="c9726d8967aee7e8" providerId="LiveId" clId="{D680F319-29C8-42C1-93E7-789E1E9FA043}" dt="2022-01-10T07:09:13.096" v="3267" actId="47"/>
        <pc:sldMkLst>
          <pc:docMk/>
          <pc:sldMk cId="4128035102" sldId="289"/>
        </pc:sldMkLst>
        <pc:spChg chg="del">
          <ac:chgData name="ネオ ネルル" userId="c9726d8967aee7e8" providerId="LiveId" clId="{D680F319-29C8-42C1-93E7-789E1E9FA043}" dt="2022-01-10T07:08:23.477" v="3261" actId="478"/>
          <ac:spMkLst>
            <pc:docMk/>
            <pc:sldMk cId="4128035102" sldId="289"/>
            <ac:spMk id="2" creationId="{00000000-0000-0000-0000-000000000000}"/>
          </ac:spMkLst>
        </pc:spChg>
        <pc:spChg chg="add del mod">
          <ac:chgData name="ネオ ネルル" userId="c9726d8967aee7e8" providerId="LiveId" clId="{D680F319-29C8-42C1-93E7-789E1E9FA043}" dt="2022-01-10T07:08:24.708" v="3263" actId="478"/>
          <ac:spMkLst>
            <pc:docMk/>
            <pc:sldMk cId="4128035102" sldId="289"/>
            <ac:spMk id="5" creationId="{EDA66361-093E-475B-B187-EAC519776809}"/>
          </ac:spMkLst>
        </pc:spChg>
      </pc:sldChg>
      <pc:sldChg chg="del">
        <pc:chgData name="ネオ ネルル" userId="c9726d8967aee7e8" providerId="LiveId" clId="{D680F319-29C8-42C1-93E7-789E1E9FA043}" dt="2022-01-10T07:09:54.087" v="3276" actId="47"/>
        <pc:sldMkLst>
          <pc:docMk/>
          <pc:sldMk cId="2248987945" sldId="290"/>
        </pc:sldMkLst>
      </pc:sldChg>
      <pc:sldChg chg="addSp delSp modSp add del mod">
        <pc:chgData name="ネオ ネルル" userId="c9726d8967aee7e8" providerId="LiveId" clId="{D680F319-29C8-42C1-93E7-789E1E9FA043}" dt="2022-01-10T06:49:24.834" v="3148" actId="478"/>
        <pc:sldMkLst>
          <pc:docMk/>
          <pc:sldMk cId="2775913466" sldId="291"/>
        </pc:sldMkLst>
        <pc:spChg chg="del mod">
          <ac:chgData name="ネオ ネルル" userId="c9726d8967aee7e8" providerId="LiveId" clId="{D680F319-29C8-42C1-93E7-789E1E9FA043}" dt="2022-01-10T06:49:22.596" v="3147" actId="478"/>
          <ac:spMkLst>
            <pc:docMk/>
            <pc:sldMk cId="2775913466" sldId="291"/>
            <ac:spMk id="2" creationId="{5533B7BB-5E47-46AE-8362-07B37D131595}"/>
          </ac:spMkLst>
        </pc:spChg>
        <pc:spChg chg="add del mod">
          <ac:chgData name="ネオ ネルル" userId="c9726d8967aee7e8" providerId="LiveId" clId="{D680F319-29C8-42C1-93E7-789E1E9FA043}" dt="2022-01-10T06:49:24.834" v="3148" actId="478"/>
          <ac:spMkLst>
            <pc:docMk/>
            <pc:sldMk cId="2775913466" sldId="291"/>
            <ac:spMk id="5" creationId="{DFEA4CFF-63A8-4332-AE5B-99DC15B96185}"/>
          </ac:spMkLst>
        </pc:spChg>
      </pc:sldChg>
      <pc:sldChg chg="modSp mod modNotesTx">
        <pc:chgData name="ネオ ネルル" userId="c9726d8967aee7e8" providerId="LiveId" clId="{D680F319-29C8-42C1-93E7-789E1E9FA043}" dt="2022-01-10T05:27:08.252" v="1287" actId="20577"/>
        <pc:sldMkLst>
          <pc:docMk/>
          <pc:sldMk cId="2298128199" sldId="292"/>
        </pc:sldMkLst>
        <pc:spChg chg="mod">
          <ac:chgData name="ネオ ネルル" userId="c9726d8967aee7e8" providerId="LiveId" clId="{D680F319-29C8-42C1-93E7-789E1E9FA043}" dt="2022-01-10T05:25:47.335" v="1207" actId="20577"/>
          <ac:spMkLst>
            <pc:docMk/>
            <pc:sldMk cId="2298128199" sldId="292"/>
            <ac:spMk id="3" creationId="{0C9546AE-E921-4C95-9077-918C61A13284}"/>
          </ac:spMkLst>
        </pc:spChg>
        <pc:spChg chg="mod">
          <ac:chgData name="ネオ ネルル" userId="c9726d8967aee7e8" providerId="LiveId" clId="{D680F319-29C8-42C1-93E7-789E1E9FA043}" dt="2022-01-10T04:33:01.873" v="1033" actId="1076"/>
          <ac:spMkLst>
            <pc:docMk/>
            <pc:sldMk cId="2298128199" sldId="292"/>
            <ac:spMk id="10" creationId="{9D986FB4-7958-4FDB-8883-5552A21737EF}"/>
          </ac:spMkLst>
        </pc:spChg>
      </pc:sldChg>
      <pc:sldChg chg="modNotesTx">
        <pc:chgData name="ネオ ネルル" userId="c9726d8967aee7e8" providerId="LiveId" clId="{D680F319-29C8-42C1-93E7-789E1E9FA043}" dt="2022-01-20T04:58:18.322" v="4981" actId="20577"/>
        <pc:sldMkLst>
          <pc:docMk/>
          <pc:sldMk cId="1467805184" sldId="294"/>
        </pc:sldMkLst>
      </pc:sldChg>
      <pc:sldChg chg="modNotesTx">
        <pc:chgData name="ネオ ネルル" userId="c9726d8967aee7e8" providerId="LiveId" clId="{D680F319-29C8-42C1-93E7-789E1E9FA043}" dt="2022-01-10T07:13:32.619" v="3354" actId="20577"/>
        <pc:sldMkLst>
          <pc:docMk/>
          <pc:sldMk cId="3900851441" sldId="295"/>
        </pc:sldMkLst>
      </pc:sldChg>
      <pc:sldChg chg="modNotesTx">
        <pc:chgData name="ネオ ネルル" userId="c9726d8967aee7e8" providerId="LiveId" clId="{D680F319-29C8-42C1-93E7-789E1E9FA043}" dt="2022-01-10T05:57:09.927" v="1939" actId="20577"/>
        <pc:sldMkLst>
          <pc:docMk/>
          <pc:sldMk cId="4137134328" sldId="296"/>
        </pc:sldMkLst>
      </pc:sldChg>
      <pc:sldChg chg="del modNotesTx">
        <pc:chgData name="ネオ ネルル" userId="c9726d8967aee7e8" providerId="LiveId" clId="{D680F319-29C8-42C1-93E7-789E1E9FA043}" dt="2022-01-10T06:17:20.164" v="2044" actId="47"/>
        <pc:sldMkLst>
          <pc:docMk/>
          <pc:sldMk cId="2216208920" sldId="297"/>
        </pc:sldMkLst>
      </pc:sldChg>
      <pc:sldChg chg="modSp mod modNotesTx">
        <pc:chgData name="ネオ ネルル" userId="c9726d8967aee7e8" providerId="LiveId" clId="{D680F319-29C8-42C1-93E7-789E1E9FA043}" dt="2022-01-20T05:03:24.587" v="4998" actId="20577"/>
        <pc:sldMkLst>
          <pc:docMk/>
          <pc:sldMk cId="2643781558" sldId="298"/>
        </pc:sldMkLst>
        <pc:spChg chg="mod">
          <ac:chgData name="ネオ ネルル" userId="c9726d8967aee7e8" providerId="LiveId" clId="{D680F319-29C8-42C1-93E7-789E1E9FA043}" dt="2022-01-10T06:18:24.357" v="2057" actId="20577"/>
          <ac:spMkLst>
            <pc:docMk/>
            <pc:sldMk cId="2643781558" sldId="298"/>
            <ac:spMk id="3" creationId="{2F316E7D-0F0A-48CF-AFD1-8E4D72408C82}"/>
          </ac:spMkLst>
        </pc:spChg>
      </pc:sldChg>
      <pc:sldChg chg="modNotesTx">
        <pc:chgData name="ネオ ネルル" userId="c9726d8967aee7e8" providerId="LiveId" clId="{D680F319-29C8-42C1-93E7-789E1E9FA043}" dt="2022-01-21T02:10:58.020" v="5965"/>
        <pc:sldMkLst>
          <pc:docMk/>
          <pc:sldMk cId="936828896" sldId="302"/>
        </pc:sldMkLst>
      </pc:sldChg>
      <pc:sldChg chg="addSp delSp modSp del mod delAnim modAnim">
        <pc:chgData name="ネオ ネルル" userId="c9726d8967aee7e8" providerId="LiveId" clId="{D680F319-29C8-42C1-93E7-789E1E9FA043}" dt="2022-01-10T04:07:45.965" v="30" actId="47"/>
        <pc:sldMkLst>
          <pc:docMk/>
          <pc:sldMk cId="3899409912" sldId="304"/>
        </pc:sldMkLst>
        <pc:spChg chg="mod">
          <ac:chgData name="ネオ ネルル" userId="c9726d8967aee7e8" providerId="LiveId" clId="{D680F319-29C8-42C1-93E7-789E1E9FA043}" dt="2022-01-10T03:50:13.077" v="17" actId="20577"/>
          <ac:spMkLst>
            <pc:docMk/>
            <pc:sldMk cId="3899409912" sldId="304"/>
            <ac:spMk id="6" creationId="{7BEC7F5E-A2E6-443C-AC71-23DB2CC5C427}"/>
          </ac:spMkLst>
        </pc:spChg>
        <pc:spChg chg="add del mod">
          <ac:chgData name="ネオ ネルル" userId="c9726d8967aee7e8" providerId="LiveId" clId="{D680F319-29C8-42C1-93E7-789E1E9FA043}" dt="2022-01-10T03:49:15.699" v="14" actId="478"/>
          <ac:spMkLst>
            <pc:docMk/>
            <pc:sldMk cId="3899409912" sldId="304"/>
            <ac:spMk id="7" creationId="{F4879FEA-EE5F-4EF7-B25C-E382E3FF6523}"/>
          </ac:spMkLst>
        </pc:spChg>
        <pc:picChg chg="add del mod modCrop">
          <ac:chgData name="ネオ ネルル" userId="c9726d8967aee7e8" providerId="LiveId" clId="{D680F319-29C8-42C1-93E7-789E1E9FA043}" dt="2022-01-10T04:06:56.909" v="19" actId="478"/>
          <ac:picMkLst>
            <pc:docMk/>
            <pc:sldMk cId="3899409912" sldId="304"/>
            <ac:picMk id="5" creationId="{EDF0C296-CA1E-4401-B613-2C5F5FC680FC}"/>
          </ac:picMkLst>
        </pc:picChg>
        <pc:picChg chg="add mod">
          <ac:chgData name="ネオ ネルル" userId="c9726d8967aee7e8" providerId="LiveId" clId="{D680F319-29C8-42C1-93E7-789E1E9FA043}" dt="2022-01-10T04:07:14.572" v="24" actId="1076"/>
          <ac:picMkLst>
            <pc:docMk/>
            <pc:sldMk cId="3899409912" sldId="304"/>
            <ac:picMk id="8" creationId="{EEC526BC-DA04-4B69-9B01-B8463FBD34CD}"/>
          </ac:picMkLst>
        </pc:picChg>
      </pc:sldChg>
      <pc:sldChg chg="addSp modSp mod modNotesTx">
        <pc:chgData name="ネオ ネルル" userId="c9726d8967aee7e8" providerId="LiveId" clId="{D680F319-29C8-42C1-93E7-789E1E9FA043}" dt="2022-01-20T14:50:24.931" v="5962" actId="20577"/>
        <pc:sldMkLst>
          <pc:docMk/>
          <pc:sldMk cId="4224129893" sldId="305"/>
        </pc:sldMkLst>
        <pc:spChg chg="mod">
          <ac:chgData name="ネオ ネルル" userId="c9726d8967aee7e8" providerId="LiveId" clId="{D680F319-29C8-42C1-93E7-789E1E9FA043}" dt="2022-01-10T07:11:14.202" v="3348" actId="20577"/>
          <ac:spMkLst>
            <pc:docMk/>
            <pc:sldMk cId="4224129893" sldId="305"/>
            <ac:spMk id="3" creationId="{2F316E7D-0F0A-48CF-AFD1-8E4D72408C82}"/>
          </ac:spMkLst>
        </pc:spChg>
        <pc:spChg chg="mod">
          <ac:chgData name="ネオ ネルル" userId="c9726d8967aee7e8" providerId="LiveId" clId="{D680F319-29C8-42C1-93E7-789E1E9FA043}" dt="2022-01-10T04:17:39.248" v="163" actId="20577"/>
          <ac:spMkLst>
            <pc:docMk/>
            <pc:sldMk cId="4224129893" sldId="305"/>
            <ac:spMk id="6" creationId="{7BEC7F5E-A2E6-443C-AC71-23DB2CC5C427}"/>
          </ac:spMkLst>
        </pc:spChg>
        <pc:spChg chg="add mod">
          <ac:chgData name="ネオ ネルル" userId="c9726d8967aee7e8" providerId="LiveId" clId="{D680F319-29C8-42C1-93E7-789E1E9FA043}" dt="2022-01-10T07:17:22.996" v="3513" actId="404"/>
          <ac:spMkLst>
            <pc:docMk/>
            <pc:sldMk cId="4224129893" sldId="305"/>
            <ac:spMk id="7" creationId="{C92ED372-2362-4D74-AA3D-C0C19C5D421A}"/>
          </ac:spMkLst>
        </pc:spChg>
      </pc:sldChg>
      <pc:sldChg chg="modSp mod modNotesTx">
        <pc:chgData name="ネオ ネルル" userId="c9726d8967aee7e8" providerId="LiveId" clId="{D680F319-29C8-42C1-93E7-789E1E9FA043}" dt="2022-01-10T06:37:21.291" v="3083" actId="6549"/>
        <pc:sldMkLst>
          <pc:docMk/>
          <pc:sldMk cId="3430819606" sldId="306"/>
        </pc:sldMkLst>
        <pc:spChg chg="mod">
          <ac:chgData name="ネオ ネルル" userId="c9726d8967aee7e8" providerId="LiveId" clId="{D680F319-29C8-42C1-93E7-789E1E9FA043}" dt="2022-01-10T04:32:00.787" v="1032" actId="20577"/>
          <ac:spMkLst>
            <pc:docMk/>
            <pc:sldMk cId="3430819606" sldId="306"/>
            <ac:spMk id="7" creationId="{DAC8E8B9-450B-4D6A-AD91-ABDBC832508C}"/>
          </ac:spMkLst>
        </pc:spChg>
      </pc:sldChg>
      <pc:sldChg chg="addSp delSp modSp add del mod delAnim modAnim modNotesTx">
        <pc:chgData name="ネオ ネルル" userId="c9726d8967aee7e8" providerId="LiveId" clId="{D680F319-29C8-42C1-93E7-789E1E9FA043}" dt="2022-01-20T04:05:15.008" v="3518" actId="47"/>
        <pc:sldMkLst>
          <pc:docMk/>
          <pc:sldMk cId="3118974583" sldId="307"/>
        </pc:sldMkLst>
        <pc:spChg chg="mod">
          <ac:chgData name="ネオ ネルル" userId="c9726d8967aee7e8" providerId="LiveId" clId="{D680F319-29C8-42C1-93E7-789E1E9FA043}" dt="2022-01-10T04:12:04.602" v="161" actId="20577"/>
          <ac:spMkLst>
            <pc:docMk/>
            <pc:sldMk cId="3118974583" sldId="307"/>
            <ac:spMk id="3" creationId="{2F316E7D-0F0A-48CF-AFD1-8E4D72408C82}"/>
          </ac:spMkLst>
        </pc:spChg>
        <pc:spChg chg="del">
          <ac:chgData name="ネオ ネルル" userId="c9726d8967aee7e8" providerId="LiveId" clId="{D680F319-29C8-42C1-93E7-789E1E9FA043}" dt="2022-01-10T06:46:37.447" v="3097" actId="478"/>
          <ac:spMkLst>
            <pc:docMk/>
            <pc:sldMk cId="3118974583" sldId="307"/>
            <ac:spMk id="6" creationId="{7BEC7F5E-A2E6-443C-AC71-23DB2CC5C427}"/>
          </ac:spMkLst>
        </pc:spChg>
        <pc:picChg chg="add mod modCrop">
          <ac:chgData name="ネオ ネルル" userId="c9726d8967aee7e8" providerId="LiveId" clId="{D680F319-29C8-42C1-93E7-789E1E9FA043}" dt="2022-01-10T06:47:37.345" v="3112" actId="1076"/>
          <ac:picMkLst>
            <pc:docMk/>
            <pc:sldMk cId="3118974583" sldId="307"/>
            <ac:picMk id="5" creationId="{1F56E8F9-322E-4633-B627-71B618FC5890}"/>
          </ac:picMkLst>
        </pc:picChg>
        <pc:picChg chg="del">
          <ac:chgData name="ネオ ネルル" userId="c9726d8967aee7e8" providerId="LiveId" clId="{D680F319-29C8-42C1-93E7-789E1E9FA043}" dt="2022-01-10T03:44:31.727" v="11" actId="478"/>
          <ac:picMkLst>
            <pc:docMk/>
            <pc:sldMk cId="3118974583" sldId="307"/>
            <ac:picMk id="5" creationId="{EDF0C296-CA1E-4401-B613-2C5F5FC680FC}"/>
          </ac:picMkLst>
        </pc:picChg>
        <pc:picChg chg="add del mod">
          <ac:chgData name="ネオ ネルル" userId="c9726d8967aee7e8" providerId="LiveId" clId="{D680F319-29C8-42C1-93E7-789E1E9FA043}" dt="2022-01-10T06:46:33.839" v="3096" actId="478"/>
          <ac:picMkLst>
            <pc:docMk/>
            <pc:sldMk cId="3118974583" sldId="307"/>
            <ac:picMk id="7" creationId="{82E5984C-3677-4A18-848E-EE21993B00C3}"/>
          </ac:picMkLst>
        </pc:picChg>
      </pc:sldChg>
      <pc:sldChg chg="addSp delSp modSp add del mod delAnim modAnim modNotesTx">
        <pc:chgData name="ネオ ネルル" userId="c9726d8967aee7e8" providerId="LiveId" clId="{D680F319-29C8-42C1-93E7-789E1E9FA043}" dt="2022-01-20T04:05:14.232" v="3517" actId="47"/>
        <pc:sldMkLst>
          <pc:docMk/>
          <pc:sldMk cId="2738511943" sldId="308"/>
        </pc:sldMkLst>
        <pc:spChg chg="mod">
          <ac:chgData name="ネオ ネルル" userId="c9726d8967aee7e8" providerId="LiveId" clId="{D680F319-29C8-42C1-93E7-789E1E9FA043}" dt="2022-01-10T04:11:44.475" v="97" actId="20577"/>
          <ac:spMkLst>
            <pc:docMk/>
            <pc:sldMk cId="2738511943" sldId="308"/>
            <ac:spMk id="3" creationId="{2F316E7D-0F0A-48CF-AFD1-8E4D72408C82}"/>
          </ac:spMkLst>
        </pc:spChg>
        <pc:spChg chg="mod">
          <ac:chgData name="ネオ ネルル" userId="c9726d8967aee7e8" providerId="LiveId" clId="{D680F319-29C8-42C1-93E7-789E1E9FA043}" dt="2022-01-10T06:45:42.492" v="3086" actId="6549"/>
          <ac:spMkLst>
            <pc:docMk/>
            <pc:sldMk cId="2738511943" sldId="308"/>
            <ac:spMk id="6" creationId="{7BEC7F5E-A2E6-443C-AC71-23DB2CC5C427}"/>
          </ac:spMkLst>
        </pc:spChg>
        <pc:picChg chg="add mod modCrop">
          <ac:chgData name="ネオ ネルル" userId="c9726d8967aee7e8" providerId="LiveId" clId="{D680F319-29C8-42C1-93E7-789E1E9FA043}" dt="2022-01-10T06:46:31.153" v="3095" actId="1076"/>
          <ac:picMkLst>
            <pc:docMk/>
            <pc:sldMk cId="2738511943" sldId="308"/>
            <ac:picMk id="5" creationId="{D54CA951-A143-4DDB-A6C7-02D3800DDA53}"/>
          </ac:picMkLst>
        </pc:picChg>
        <pc:picChg chg="del mod">
          <ac:chgData name="ネオ ネルル" userId="c9726d8967aee7e8" providerId="LiveId" clId="{D680F319-29C8-42C1-93E7-789E1E9FA043}" dt="2022-01-10T06:45:29.517" v="3084" actId="478"/>
          <ac:picMkLst>
            <pc:docMk/>
            <pc:sldMk cId="2738511943" sldId="308"/>
            <ac:picMk id="8" creationId="{EEC526BC-DA04-4B69-9B01-B8463FBD34CD}"/>
          </ac:picMkLst>
        </pc:picChg>
      </pc:sldChg>
      <pc:sldChg chg="addSp delSp modSp add del mod delAnim modAnim modNotesTx">
        <pc:chgData name="ネオ ネルル" userId="c9726d8967aee7e8" providerId="LiveId" clId="{D680F319-29C8-42C1-93E7-789E1E9FA043}" dt="2022-01-20T04:05:15.989" v="3519" actId="47"/>
        <pc:sldMkLst>
          <pc:docMk/>
          <pc:sldMk cId="4032502652" sldId="309"/>
        </pc:sldMkLst>
        <pc:spChg chg="mod">
          <ac:chgData name="ネオ ネルル" userId="c9726d8967aee7e8" providerId="LiveId" clId="{D680F319-29C8-42C1-93E7-789E1E9FA043}" dt="2022-01-10T04:10:31.050" v="50" actId="6549"/>
          <ac:spMkLst>
            <pc:docMk/>
            <pc:sldMk cId="4032502652" sldId="309"/>
            <ac:spMk id="6" creationId="{7BEC7F5E-A2E6-443C-AC71-23DB2CC5C427}"/>
          </ac:spMkLst>
        </pc:spChg>
        <pc:picChg chg="add mod modCrop">
          <ac:chgData name="ネオ ネルル" userId="c9726d8967aee7e8" providerId="LiveId" clId="{D680F319-29C8-42C1-93E7-789E1E9FA043}" dt="2022-01-10T07:12:58.778" v="3350" actId="14100"/>
          <ac:picMkLst>
            <pc:docMk/>
            <pc:sldMk cId="4032502652" sldId="309"/>
            <ac:picMk id="5" creationId="{A8B606E5-E839-4606-9B73-56F4635330DC}"/>
          </ac:picMkLst>
        </pc:picChg>
        <pc:picChg chg="del">
          <ac:chgData name="ネオ ネルル" userId="c9726d8967aee7e8" providerId="LiveId" clId="{D680F319-29C8-42C1-93E7-789E1E9FA043}" dt="2022-01-10T04:10:12.160" v="48" actId="478"/>
          <ac:picMkLst>
            <pc:docMk/>
            <pc:sldMk cId="4032502652" sldId="309"/>
            <ac:picMk id="7" creationId="{82E5984C-3677-4A18-848E-EE21993B00C3}"/>
          </ac:picMkLst>
        </pc:picChg>
      </pc:sldChg>
      <pc:sldChg chg="add del">
        <pc:chgData name="ネオ ネルル" userId="c9726d8967aee7e8" providerId="LiveId" clId="{D680F319-29C8-42C1-93E7-789E1E9FA043}" dt="2022-01-10T04:19:02.918" v="167"/>
        <pc:sldMkLst>
          <pc:docMk/>
          <pc:sldMk cId="143408427" sldId="310"/>
        </pc:sldMkLst>
      </pc:sldChg>
      <pc:sldChg chg="add del">
        <pc:chgData name="ネオ ネルル" userId="c9726d8967aee7e8" providerId="LiveId" clId="{D680F319-29C8-42C1-93E7-789E1E9FA043}" dt="2022-01-10T07:01:21.601" v="3157" actId="47"/>
        <pc:sldMkLst>
          <pc:docMk/>
          <pc:sldMk cId="560868420" sldId="310"/>
        </pc:sldMkLst>
      </pc:sldChg>
      <pc:sldChg chg="add del">
        <pc:chgData name="ネオ ネルル" userId="c9726d8967aee7e8" providerId="LiveId" clId="{D680F319-29C8-42C1-93E7-789E1E9FA043}" dt="2022-01-10T04:19:01.101" v="165"/>
        <pc:sldMkLst>
          <pc:docMk/>
          <pc:sldMk cId="1565691031" sldId="310"/>
        </pc:sldMkLst>
      </pc:sldChg>
      <pc:sldChg chg="add del">
        <pc:chgData name="ネオ ネルル" userId="c9726d8967aee7e8" providerId="LiveId" clId="{D680F319-29C8-42C1-93E7-789E1E9FA043}" dt="2022-01-10T07:01:25.005" v="3159"/>
        <pc:sldMkLst>
          <pc:docMk/>
          <pc:sldMk cId="2252569245" sldId="310"/>
        </pc:sldMkLst>
      </pc:sldChg>
      <pc:sldChg chg="addSp delSp modSp add mod modNotesTx">
        <pc:chgData name="ネオ ネルル" userId="c9726d8967aee7e8" providerId="LiveId" clId="{D680F319-29C8-42C1-93E7-789E1E9FA043}" dt="2022-01-10T07:10:20.642" v="3281" actId="20577"/>
        <pc:sldMkLst>
          <pc:docMk/>
          <pc:sldMk cId="2542366065" sldId="310"/>
        </pc:sldMkLst>
        <pc:spChg chg="del">
          <ac:chgData name="ネオ ネルル" userId="c9726d8967aee7e8" providerId="LiveId" clId="{D680F319-29C8-42C1-93E7-789E1E9FA043}" dt="2022-01-10T07:05:11.165" v="3237" actId="478"/>
          <ac:spMkLst>
            <pc:docMk/>
            <pc:sldMk cId="2542366065" sldId="310"/>
            <ac:spMk id="7" creationId="{51B2E421-303A-4644-9D38-0918ED58866B}"/>
          </ac:spMkLst>
        </pc:spChg>
        <pc:spChg chg="del">
          <ac:chgData name="ネオ ネルル" userId="c9726d8967aee7e8" providerId="LiveId" clId="{D680F319-29C8-42C1-93E7-789E1E9FA043}" dt="2022-01-10T07:05:11.165" v="3237" actId="478"/>
          <ac:spMkLst>
            <pc:docMk/>
            <pc:sldMk cId="2542366065" sldId="310"/>
            <ac:spMk id="9" creationId="{F43B848C-46C6-4C7D-A4C4-7D3968125087}"/>
          </ac:spMkLst>
        </pc:spChg>
        <pc:spChg chg="del">
          <ac:chgData name="ネオ ネルル" userId="c9726d8967aee7e8" providerId="LiveId" clId="{D680F319-29C8-42C1-93E7-789E1E9FA043}" dt="2022-01-10T07:05:11.165" v="3237" actId="478"/>
          <ac:spMkLst>
            <pc:docMk/>
            <pc:sldMk cId="2542366065" sldId="310"/>
            <ac:spMk id="10" creationId="{488A6754-7CD5-4E8D-9367-20BE5B57737F}"/>
          </ac:spMkLst>
        </pc:spChg>
        <pc:spChg chg="del">
          <ac:chgData name="ネオ ネルル" userId="c9726d8967aee7e8" providerId="LiveId" clId="{D680F319-29C8-42C1-93E7-789E1E9FA043}" dt="2022-01-10T07:05:11.165" v="3237" actId="478"/>
          <ac:spMkLst>
            <pc:docMk/>
            <pc:sldMk cId="2542366065" sldId="310"/>
            <ac:spMk id="11" creationId="{44DE184A-A4AF-4C25-90C4-522B9EABCA5F}"/>
          </ac:spMkLst>
        </pc:spChg>
        <pc:spChg chg="del">
          <ac:chgData name="ネオ ネルル" userId="c9726d8967aee7e8" providerId="LiveId" clId="{D680F319-29C8-42C1-93E7-789E1E9FA043}" dt="2022-01-10T07:05:11.165" v="3237" actId="478"/>
          <ac:spMkLst>
            <pc:docMk/>
            <pc:sldMk cId="2542366065" sldId="310"/>
            <ac:spMk id="12" creationId="{740341E0-4EAC-495E-8ECE-B91E30A690CF}"/>
          </ac:spMkLst>
        </pc:spChg>
        <pc:spChg chg="del">
          <ac:chgData name="ネオ ネルル" userId="c9726d8967aee7e8" providerId="LiveId" clId="{D680F319-29C8-42C1-93E7-789E1E9FA043}" dt="2022-01-10T07:05:11.165" v="3237" actId="478"/>
          <ac:spMkLst>
            <pc:docMk/>
            <pc:sldMk cId="2542366065" sldId="310"/>
            <ac:spMk id="13" creationId="{D40E49D2-C0F9-4765-A169-A68F0E097940}"/>
          </ac:spMkLst>
        </pc:spChg>
        <pc:spChg chg="del">
          <ac:chgData name="ネオ ネルル" userId="c9726d8967aee7e8" providerId="LiveId" clId="{D680F319-29C8-42C1-93E7-789E1E9FA043}" dt="2022-01-10T07:05:11.165" v="3237" actId="478"/>
          <ac:spMkLst>
            <pc:docMk/>
            <pc:sldMk cId="2542366065" sldId="310"/>
            <ac:spMk id="15" creationId="{6FC389F0-5022-469F-AAF9-FABE70F893EE}"/>
          </ac:spMkLst>
        </pc:spChg>
        <pc:spChg chg="del">
          <ac:chgData name="ネオ ネルル" userId="c9726d8967aee7e8" providerId="LiveId" clId="{D680F319-29C8-42C1-93E7-789E1E9FA043}" dt="2022-01-10T07:05:11.165" v="3237" actId="478"/>
          <ac:spMkLst>
            <pc:docMk/>
            <pc:sldMk cId="2542366065" sldId="310"/>
            <ac:spMk id="16" creationId="{BABD1DAD-2ABA-4C57-A83D-C6C18C124B29}"/>
          </ac:spMkLst>
        </pc:spChg>
        <pc:spChg chg="add mod">
          <ac:chgData name="ネオ ネルル" userId="c9726d8967aee7e8" providerId="LiveId" clId="{D680F319-29C8-42C1-93E7-789E1E9FA043}" dt="2022-01-10T07:05:26.309" v="3240" actId="1076"/>
          <ac:spMkLst>
            <pc:docMk/>
            <pc:sldMk cId="2542366065" sldId="310"/>
            <ac:spMk id="17" creationId="{ECEDB56A-79AE-491C-9148-6BE933FDD5C1}"/>
          </ac:spMkLst>
        </pc:spChg>
        <pc:spChg chg="del">
          <ac:chgData name="ネオ ネルル" userId="c9726d8967aee7e8" providerId="LiveId" clId="{D680F319-29C8-42C1-93E7-789E1E9FA043}" dt="2022-01-10T07:05:11.165" v="3237" actId="478"/>
          <ac:spMkLst>
            <pc:docMk/>
            <pc:sldMk cId="2542366065" sldId="310"/>
            <ac:spMk id="18" creationId="{01D76C72-3A2B-4E71-A143-1FF96FE3147E}"/>
          </ac:spMkLst>
        </pc:spChg>
        <pc:spChg chg="mod">
          <ac:chgData name="ネオ ネルル" userId="c9726d8967aee7e8" providerId="LiveId" clId="{D680F319-29C8-42C1-93E7-789E1E9FA043}" dt="2022-01-10T07:05:06.401" v="3236"/>
          <ac:spMkLst>
            <pc:docMk/>
            <pc:sldMk cId="2542366065" sldId="310"/>
            <ac:spMk id="19" creationId="{FE007292-91D4-4788-B7AF-2AB5E09EE733}"/>
          </ac:spMkLst>
        </pc:spChg>
        <pc:spChg chg="add mod">
          <ac:chgData name="ネオ ネルル" userId="c9726d8967aee7e8" providerId="LiveId" clId="{D680F319-29C8-42C1-93E7-789E1E9FA043}" dt="2022-01-10T07:05:40.759" v="3241" actId="208"/>
          <ac:spMkLst>
            <pc:docMk/>
            <pc:sldMk cId="2542366065" sldId="310"/>
            <ac:spMk id="23" creationId="{E3F264D0-37BF-48AF-BB7E-39191DBD3C6D}"/>
          </ac:spMkLst>
        </pc:spChg>
        <pc:spChg chg="add mod">
          <ac:chgData name="ネオ ネルル" userId="c9726d8967aee7e8" providerId="LiveId" clId="{D680F319-29C8-42C1-93E7-789E1E9FA043}" dt="2022-01-10T07:05:40.759" v="3241" actId="208"/>
          <ac:spMkLst>
            <pc:docMk/>
            <pc:sldMk cId="2542366065" sldId="310"/>
            <ac:spMk id="24" creationId="{953B487D-1B4B-4858-B971-9B1941DBFF6E}"/>
          </ac:spMkLst>
        </pc:spChg>
        <pc:spChg chg="add mod">
          <ac:chgData name="ネオ ネルル" userId="c9726d8967aee7e8" providerId="LiveId" clId="{D680F319-29C8-42C1-93E7-789E1E9FA043}" dt="2022-01-10T07:05:48.945" v="3243" actId="207"/>
          <ac:spMkLst>
            <pc:docMk/>
            <pc:sldMk cId="2542366065" sldId="310"/>
            <ac:spMk id="26" creationId="{E459E1A4-8C50-406E-9DEF-054B10A858B6}"/>
          </ac:spMkLst>
        </pc:spChg>
        <pc:spChg chg="add mod">
          <ac:chgData name="ネオ ネルル" userId="c9726d8967aee7e8" providerId="LiveId" clId="{D680F319-29C8-42C1-93E7-789E1E9FA043}" dt="2022-01-10T07:05:56.660" v="3244" actId="207"/>
          <ac:spMkLst>
            <pc:docMk/>
            <pc:sldMk cId="2542366065" sldId="310"/>
            <ac:spMk id="27" creationId="{C2F72340-69A1-479F-824B-96F9993078C8}"/>
          </ac:spMkLst>
        </pc:spChg>
        <pc:spChg chg="add mod">
          <ac:chgData name="ネオ ネルル" userId="c9726d8967aee7e8" providerId="LiveId" clId="{D680F319-29C8-42C1-93E7-789E1E9FA043}" dt="2022-01-10T07:05:40.759" v="3241" actId="208"/>
          <ac:spMkLst>
            <pc:docMk/>
            <pc:sldMk cId="2542366065" sldId="310"/>
            <ac:spMk id="28" creationId="{68BC7140-B715-4B86-8A2D-FA54C06A1760}"/>
          </ac:spMkLst>
        </pc:spChg>
        <pc:spChg chg="add mod">
          <ac:chgData name="ネオ ネルル" userId="c9726d8967aee7e8" providerId="LiveId" clId="{D680F319-29C8-42C1-93E7-789E1E9FA043}" dt="2022-01-10T07:05:40.759" v="3241" actId="208"/>
          <ac:spMkLst>
            <pc:docMk/>
            <pc:sldMk cId="2542366065" sldId="310"/>
            <ac:spMk id="29" creationId="{2B2D571D-2942-46B2-94F7-6C102A55B626}"/>
          </ac:spMkLst>
        </pc:spChg>
        <pc:spChg chg="add mod">
          <ac:chgData name="ネオ ネルル" userId="c9726d8967aee7e8" providerId="LiveId" clId="{D680F319-29C8-42C1-93E7-789E1E9FA043}" dt="2022-01-10T07:05:40.759" v="3241" actId="208"/>
          <ac:spMkLst>
            <pc:docMk/>
            <pc:sldMk cId="2542366065" sldId="310"/>
            <ac:spMk id="30" creationId="{5E8EFEB6-46B0-43F8-9708-E293404267B8}"/>
          </ac:spMkLst>
        </pc:spChg>
        <pc:spChg chg="add mod">
          <ac:chgData name="ネオ ネルル" userId="c9726d8967aee7e8" providerId="LiveId" clId="{D680F319-29C8-42C1-93E7-789E1E9FA043}" dt="2022-01-10T07:05:26.309" v="3240" actId="1076"/>
          <ac:spMkLst>
            <pc:docMk/>
            <pc:sldMk cId="2542366065" sldId="310"/>
            <ac:spMk id="32" creationId="{684E82AC-F287-49D9-A14D-D9E4791A8DCE}"/>
          </ac:spMkLst>
        </pc:spChg>
        <pc:spChg chg="del">
          <ac:chgData name="ネオ ネルル" userId="c9726d8967aee7e8" providerId="LiveId" clId="{D680F319-29C8-42C1-93E7-789E1E9FA043}" dt="2022-01-10T07:05:13.930" v="3238" actId="478"/>
          <ac:spMkLst>
            <pc:docMk/>
            <pc:sldMk cId="2542366065" sldId="310"/>
            <ac:spMk id="33" creationId="{2764FAC5-76EB-4852-A2B0-99F48B5288A7}"/>
          </ac:spMkLst>
        </pc:spChg>
        <pc:spChg chg="add mod">
          <ac:chgData name="ネオ ネルル" userId="c9726d8967aee7e8" providerId="LiveId" clId="{D680F319-29C8-42C1-93E7-789E1E9FA043}" dt="2022-01-10T07:05:26.309" v="3240" actId="1076"/>
          <ac:spMkLst>
            <pc:docMk/>
            <pc:sldMk cId="2542366065" sldId="310"/>
            <ac:spMk id="35" creationId="{58714BDB-EAFC-45E6-A3E6-CA8407B6942D}"/>
          </ac:spMkLst>
        </pc:spChg>
        <pc:spChg chg="add mod">
          <ac:chgData name="ネオ ネルル" userId="c9726d8967aee7e8" providerId="LiveId" clId="{D680F319-29C8-42C1-93E7-789E1E9FA043}" dt="2022-01-10T07:05:26.309" v="3240" actId="1076"/>
          <ac:spMkLst>
            <pc:docMk/>
            <pc:sldMk cId="2542366065" sldId="310"/>
            <ac:spMk id="37" creationId="{24EC5CD8-459E-4587-899C-0E8E547D5126}"/>
          </ac:spMkLst>
        </pc:spChg>
        <pc:spChg chg="add mod">
          <ac:chgData name="ネオ ネルル" userId="c9726d8967aee7e8" providerId="LiveId" clId="{D680F319-29C8-42C1-93E7-789E1E9FA043}" dt="2022-01-10T07:05:26.309" v="3240" actId="1076"/>
          <ac:spMkLst>
            <pc:docMk/>
            <pc:sldMk cId="2542366065" sldId="310"/>
            <ac:spMk id="39" creationId="{AAF57F35-FD45-43DD-8540-7D493DA740B8}"/>
          </ac:spMkLst>
        </pc:spChg>
        <pc:spChg chg="add mod">
          <ac:chgData name="ネオ ネルル" userId="c9726d8967aee7e8" providerId="LiveId" clId="{D680F319-29C8-42C1-93E7-789E1E9FA043}" dt="2022-01-10T07:05:48.945" v="3243" actId="207"/>
          <ac:spMkLst>
            <pc:docMk/>
            <pc:sldMk cId="2542366065" sldId="310"/>
            <ac:spMk id="40" creationId="{C4CFD8C5-2148-4431-967A-3541A9979E9D}"/>
          </ac:spMkLst>
        </pc:spChg>
        <pc:spChg chg="add mod">
          <ac:chgData name="ネオ ネルル" userId="c9726d8967aee7e8" providerId="LiveId" clId="{D680F319-29C8-42C1-93E7-789E1E9FA043}" dt="2022-01-10T07:06:00.382" v="3245" actId="207"/>
          <ac:spMkLst>
            <pc:docMk/>
            <pc:sldMk cId="2542366065" sldId="310"/>
            <ac:spMk id="41" creationId="{AF438E23-8A7E-4AE1-8B03-B52F18948765}"/>
          </ac:spMkLst>
        </pc:spChg>
        <pc:spChg chg="add mod">
          <ac:chgData name="ネオ ネルル" userId="c9726d8967aee7e8" providerId="LiveId" clId="{D680F319-29C8-42C1-93E7-789E1E9FA043}" dt="2022-01-10T07:05:26.309" v="3240" actId="1076"/>
          <ac:spMkLst>
            <pc:docMk/>
            <pc:sldMk cId="2542366065" sldId="310"/>
            <ac:spMk id="42" creationId="{10960055-C0D3-4CA5-8CDE-D29428A06AF0}"/>
          </ac:spMkLst>
        </pc:spChg>
        <pc:spChg chg="add mod">
          <ac:chgData name="ネオ ネルル" userId="c9726d8967aee7e8" providerId="LiveId" clId="{D680F319-29C8-42C1-93E7-789E1E9FA043}" dt="2022-01-10T07:05:26.309" v="3240" actId="1076"/>
          <ac:spMkLst>
            <pc:docMk/>
            <pc:sldMk cId="2542366065" sldId="310"/>
            <ac:spMk id="43" creationId="{31763BF4-E5DC-4CB3-A92A-2B12A1298808}"/>
          </ac:spMkLst>
        </pc:spChg>
        <pc:spChg chg="add mod">
          <ac:chgData name="ネオ ネルル" userId="c9726d8967aee7e8" providerId="LiveId" clId="{D680F319-29C8-42C1-93E7-789E1E9FA043}" dt="2022-01-10T07:06:00.382" v="3245" actId="207"/>
          <ac:spMkLst>
            <pc:docMk/>
            <pc:sldMk cId="2542366065" sldId="310"/>
            <ac:spMk id="44" creationId="{72560DF7-AF4C-4FAE-8294-47B4CC144830}"/>
          </ac:spMkLst>
        </pc:spChg>
        <pc:spChg chg="add mod">
          <ac:chgData name="ネオ ネルル" userId="c9726d8967aee7e8" providerId="LiveId" clId="{D680F319-29C8-42C1-93E7-789E1E9FA043}" dt="2022-01-10T07:05:26.309" v="3240" actId="1076"/>
          <ac:spMkLst>
            <pc:docMk/>
            <pc:sldMk cId="2542366065" sldId="310"/>
            <ac:spMk id="45" creationId="{BDC250DF-3B6C-458A-99BA-D88AE1F858F8}"/>
          </ac:spMkLst>
        </pc:spChg>
        <pc:spChg chg="add mod">
          <ac:chgData name="ネオ ネルル" userId="c9726d8967aee7e8" providerId="LiveId" clId="{D680F319-29C8-42C1-93E7-789E1E9FA043}" dt="2022-01-10T07:05:26.309" v="3240" actId="1076"/>
          <ac:spMkLst>
            <pc:docMk/>
            <pc:sldMk cId="2542366065" sldId="310"/>
            <ac:spMk id="46" creationId="{87EB93A6-6C2D-4EE6-91EC-0FA857F71E26}"/>
          </ac:spMkLst>
        </pc:spChg>
        <pc:picChg chg="del">
          <ac:chgData name="ネオ ネルル" userId="c9726d8967aee7e8" providerId="LiveId" clId="{D680F319-29C8-42C1-93E7-789E1E9FA043}" dt="2022-01-10T07:05:11.165" v="3237" actId="478"/>
          <ac:picMkLst>
            <pc:docMk/>
            <pc:sldMk cId="2542366065" sldId="310"/>
            <ac:picMk id="14" creationId="{2540E376-5C27-49E4-9FFF-DF39A686B91C}"/>
          </ac:picMkLst>
        </pc:picChg>
        <pc:picChg chg="del">
          <ac:chgData name="ネオ ネルル" userId="c9726d8967aee7e8" providerId="LiveId" clId="{D680F319-29C8-42C1-93E7-789E1E9FA043}" dt="2022-01-10T07:05:11.165" v="3237" actId="478"/>
          <ac:picMkLst>
            <pc:docMk/>
            <pc:sldMk cId="2542366065" sldId="310"/>
            <ac:picMk id="20" creationId="{FFBFBF54-0409-4A0A-AF40-FE902AC8CB24}"/>
          </ac:picMkLst>
        </pc:picChg>
        <pc:picChg chg="add mod">
          <ac:chgData name="ネオ ネルル" userId="c9726d8967aee7e8" providerId="LiveId" clId="{D680F319-29C8-42C1-93E7-789E1E9FA043}" dt="2022-01-10T07:05:26.309" v="3240" actId="1076"/>
          <ac:picMkLst>
            <pc:docMk/>
            <pc:sldMk cId="2542366065" sldId="310"/>
            <ac:picMk id="22" creationId="{3F76894C-B6DE-445F-B5BC-6D9D5147D6AD}"/>
          </ac:picMkLst>
        </pc:picChg>
        <pc:picChg chg="add mod">
          <ac:chgData name="ネオ ネルル" userId="c9726d8967aee7e8" providerId="LiveId" clId="{D680F319-29C8-42C1-93E7-789E1E9FA043}" dt="2022-01-10T07:05:26.309" v="3240" actId="1076"/>
          <ac:picMkLst>
            <pc:docMk/>
            <pc:sldMk cId="2542366065" sldId="310"/>
            <ac:picMk id="25" creationId="{69E37680-D6FE-47C8-92B5-B66998F58206}"/>
          </ac:picMkLst>
        </pc:picChg>
        <pc:picChg chg="add mod">
          <ac:chgData name="ネオ ネルル" userId="c9726d8967aee7e8" providerId="LiveId" clId="{D680F319-29C8-42C1-93E7-789E1E9FA043}" dt="2022-01-10T07:05:26.309" v="3240" actId="1076"/>
          <ac:picMkLst>
            <pc:docMk/>
            <pc:sldMk cId="2542366065" sldId="310"/>
            <ac:picMk id="31" creationId="{A72071A3-461A-4DDF-8703-28664F723359}"/>
          </ac:picMkLst>
        </pc:picChg>
        <pc:picChg chg="add mod">
          <ac:chgData name="ネオ ネルル" userId="c9726d8967aee7e8" providerId="LiveId" clId="{D680F319-29C8-42C1-93E7-789E1E9FA043}" dt="2022-01-10T07:05:26.309" v="3240" actId="1076"/>
          <ac:picMkLst>
            <pc:docMk/>
            <pc:sldMk cId="2542366065" sldId="310"/>
            <ac:picMk id="34" creationId="{65F4B364-DB46-4D77-9988-0EF879F11F94}"/>
          </ac:picMkLst>
        </pc:picChg>
        <pc:picChg chg="add mod">
          <ac:chgData name="ネオ ネルル" userId="c9726d8967aee7e8" providerId="LiveId" clId="{D680F319-29C8-42C1-93E7-789E1E9FA043}" dt="2022-01-10T07:05:26.309" v="3240" actId="1076"/>
          <ac:picMkLst>
            <pc:docMk/>
            <pc:sldMk cId="2542366065" sldId="310"/>
            <ac:picMk id="36" creationId="{C6C699A1-27A8-4DF2-9AE6-59F1754D98CD}"/>
          </ac:picMkLst>
        </pc:picChg>
        <pc:picChg chg="add mod">
          <ac:chgData name="ネオ ネルル" userId="c9726d8967aee7e8" providerId="LiveId" clId="{D680F319-29C8-42C1-93E7-789E1E9FA043}" dt="2022-01-10T07:05:26.309" v="3240" actId="1076"/>
          <ac:picMkLst>
            <pc:docMk/>
            <pc:sldMk cId="2542366065" sldId="310"/>
            <ac:picMk id="38" creationId="{0E8C464F-4DCF-4807-9977-CF51E64BB3F1}"/>
          </ac:picMkLst>
        </pc:picChg>
      </pc:sldChg>
      <pc:sldChg chg="add del">
        <pc:chgData name="ネオ ネルル" userId="c9726d8967aee7e8" providerId="LiveId" clId="{D680F319-29C8-42C1-93E7-789E1E9FA043}" dt="2022-01-10T04:19:06.358" v="169"/>
        <pc:sldMkLst>
          <pc:docMk/>
          <pc:sldMk cId="3606684361" sldId="310"/>
        </pc:sldMkLst>
      </pc:sldChg>
      <pc:sldChg chg="addSp delSp modSp add mod modNotesTx">
        <pc:chgData name="ネオ ネルル" userId="c9726d8967aee7e8" providerId="LiveId" clId="{D680F319-29C8-42C1-93E7-789E1E9FA043}" dt="2022-01-10T07:10:23.353" v="3282" actId="20577"/>
        <pc:sldMkLst>
          <pc:docMk/>
          <pc:sldMk cId="3593713791" sldId="311"/>
        </pc:sldMkLst>
        <pc:spChg chg="del">
          <ac:chgData name="ネオ ネルル" userId="c9726d8967aee7e8" providerId="LiveId" clId="{D680F319-29C8-42C1-93E7-789E1E9FA043}" dt="2022-01-10T07:07:40.297" v="3253" actId="478"/>
          <ac:spMkLst>
            <pc:docMk/>
            <pc:sldMk cId="3593713791" sldId="311"/>
            <ac:spMk id="17" creationId="{ECEDB56A-79AE-491C-9148-6BE933FDD5C1}"/>
          </ac:spMkLst>
        </pc:spChg>
        <pc:spChg chg="mod">
          <ac:chgData name="ネオ ネルル" userId="c9726d8967aee7e8" providerId="LiveId" clId="{D680F319-29C8-42C1-93E7-789E1E9FA043}" dt="2022-01-10T07:07:36.734" v="3252" actId="404"/>
          <ac:spMkLst>
            <pc:docMk/>
            <pc:sldMk cId="3593713791" sldId="311"/>
            <ac:spMk id="19" creationId="{FE007292-91D4-4788-B7AF-2AB5E09EE733}"/>
          </ac:spMkLst>
        </pc:spChg>
        <pc:spChg chg="del">
          <ac:chgData name="ネオ ネルル" userId="c9726d8967aee7e8" providerId="LiveId" clId="{D680F319-29C8-42C1-93E7-789E1E9FA043}" dt="2022-01-10T07:07:40.297" v="3253" actId="478"/>
          <ac:spMkLst>
            <pc:docMk/>
            <pc:sldMk cId="3593713791" sldId="311"/>
            <ac:spMk id="23" creationId="{E3F264D0-37BF-48AF-BB7E-39191DBD3C6D}"/>
          </ac:spMkLst>
        </pc:spChg>
        <pc:spChg chg="del">
          <ac:chgData name="ネオ ネルル" userId="c9726d8967aee7e8" providerId="LiveId" clId="{D680F319-29C8-42C1-93E7-789E1E9FA043}" dt="2022-01-10T07:07:40.297" v="3253" actId="478"/>
          <ac:spMkLst>
            <pc:docMk/>
            <pc:sldMk cId="3593713791" sldId="311"/>
            <ac:spMk id="24" creationId="{953B487D-1B4B-4858-B971-9B1941DBFF6E}"/>
          </ac:spMkLst>
        </pc:spChg>
        <pc:spChg chg="del">
          <ac:chgData name="ネオ ネルル" userId="c9726d8967aee7e8" providerId="LiveId" clId="{D680F319-29C8-42C1-93E7-789E1E9FA043}" dt="2022-01-10T07:07:40.297" v="3253" actId="478"/>
          <ac:spMkLst>
            <pc:docMk/>
            <pc:sldMk cId="3593713791" sldId="311"/>
            <ac:spMk id="26" creationId="{E459E1A4-8C50-406E-9DEF-054B10A858B6}"/>
          </ac:spMkLst>
        </pc:spChg>
        <pc:spChg chg="del">
          <ac:chgData name="ネオ ネルル" userId="c9726d8967aee7e8" providerId="LiveId" clId="{D680F319-29C8-42C1-93E7-789E1E9FA043}" dt="2022-01-10T07:07:40.297" v="3253" actId="478"/>
          <ac:spMkLst>
            <pc:docMk/>
            <pc:sldMk cId="3593713791" sldId="311"/>
            <ac:spMk id="27" creationId="{C2F72340-69A1-479F-824B-96F9993078C8}"/>
          </ac:spMkLst>
        </pc:spChg>
        <pc:spChg chg="del">
          <ac:chgData name="ネオ ネルル" userId="c9726d8967aee7e8" providerId="LiveId" clId="{D680F319-29C8-42C1-93E7-789E1E9FA043}" dt="2022-01-10T07:07:40.297" v="3253" actId="478"/>
          <ac:spMkLst>
            <pc:docMk/>
            <pc:sldMk cId="3593713791" sldId="311"/>
            <ac:spMk id="28" creationId="{68BC7140-B715-4B86-8A2D-FA54C06A1760}"/>
          </ac:spMkLst>
        </pc:spChg>
        <pc:spChg chg="del">
          <ac:chgData name="ネオ ネルル" userId="c9726d8967aee7e8" providerId="LiveId" clId="{D680F319-29C8-42C1-93E7-789E1E9FA043}" dt="2022-01-10T07:07:40.297" v="3253" actId="478"/>
          <ac:spMkLst>
            <pc:docMk/>
            <pc:sldMk cId="3593713791" sldId="311"/>
            <ac:spMk id="29" creationId="{2B2D571D-2942-46B2-94F7-6C102A55B626}"/>
          </ac:spMkLst>
        </pc:spChg>
        <pc:spChg chg="del">
          <ac:chgData name="ネオ ネルル" userId="c9726d8967aee7e8" providerId="LiveId" clId="{D680F319-29C8-42C1-93E7-789E1E9FA043}" dt="2022-01-10T07:07:40.297" v="3253" actId="478"/>
          <ac:spMkLst>
            <pc:docMk/>
            <pc:sldMk cId="3593713791" sldId="311"/>
            <ac:spMk id="30" creationId="{5E8EFEB6-46B0-43F8-9708-E293404267B8}"/>
          </ac:spMkLst>
        </pc:spChg>
        <pc:spChg chg="del">
          <ac:chgData name="ネオ ネルル" userId="c9726d8967aee7e8" providerId="LiveId" clId="{D680F319-29C8-42C1-93E7-789E1E9FA043}" dt="2022-01-10T07:07:40.297" v="3253" actId="478"/>
          <ac:spMkLst>
            <pc:docMk/>
            <pc:sldMk cId="3593713791" sldId="311"/>
            <ac:spMk id="32" creationId="{684E82AC-F287-49D9-A14D-D9E4791A8DCE}"/>
          </ac:spMkLst>
        </pc:spChg>
        <pc:spChg chg="add mod">
          <ac:chgData name="ネオ ネルル" userId="c9726d8967aee7e8" providerId="LiveId" clId="{D680F319-29C8-42C1-93E7-789E1E9FA043}" dt="2022-01-10T07:07:51.050" v="3255"/>
          <ac:spMkLst>
            <pc:docMk/>
            <pc:sldMk cId="3593713791" sldId="311"/>
            <ac:spMk id="33" creationId="{242BAFCD-6AF6-4647-BC94-9809293A8DAB}"/>
          </ac:spMkLst>
        </pc:spChg>
        <pc:spChg chg="del">
          <ac:chgData name="ネオ ネルル" userId="c9726d8967aee7e8" providerId="LiveId" clId="{D680F319-29C8-42C1-93E7-789E1E9FA043}" dt="2022-01-10T07:07:40.297" v="3253" actId="478"/>
          <ac:spMkLst>
            <pc:docMk/>
            <pc:sldMk cId="3593713791" sldId="311"/>
            <ac:spMk id="35" creationId="{58714BDB-EAFC-45E6-A3E6-CA8407B6942D}"/>
          </ac:spMkLst>
        </pc:spChg>
        <pc:spChg chg="del">
          <ac:chgData name="ネオ ネルル" userId="c9726d8967aee7e8" providerId="LiveId" clId="{D680F319-29C8-42C1-93E7-789E1E9FA043}" dt="2022-01-10T07:07:40.297" v="3253" actId="478"/>
          <ac:spMkLst>
            <pc:docMk/>
            <pc:sldMk cId="3593713791" sldId="311"/>
            <ac:spMk id="37" creationId="{24EC5CD8-459E-4587-899C-0E8E547D5126}"/>
          </ac:spMkLst>
        </pc:spChg>
        <pc:spChg chg="del">
          <ac:chgData name="ネオ ネルル" userId="c9726d8967aee7e8" providerId="LiveId" clId="{D680F319-29C8-42C1-93E7-789E1E9FA043}" dt="2022-01-10T07:07:40.297" v="3253" actId="478"/>
          <ac:spMkLst>
            <pc:docMk/>
            <pc:sldMk cId="3593713791" sldId="311"/>
            <ac:spMk id="39" creationId="{AAF57F35-FD45-43DD-8540-7D493DA740B8}"/>
          </ac:spMkLst>
        </pc:spChg>
        <pc:spChg chg="del">
          <ac:chgData name="ネオ ネルル" userId="c9726d8967aee7e8" providerId="LiveId" clId="{D680F319-29C8-42C1-93E7-789E1E9FA043}" dt="2022-01-10T07:07:40.297" v="3253" actId="478"/>
          <ac:spMkLst>
            <pc:docMk/>
            <pc:sldMk cId="3593713791" sldId="311"/>
            <ac:spMk id="40" creationId="{C4CFD8C5-2148-4431-967A-3541A9979E9D}"/>
          </ac:spMkLst>
        </pc:spChg>
        <pc:spChg chg="del">
          <ac:chgData name="ネオ ネルル" userId="c9726d8967aee7e8" providerId="LiveId" clId="{D680F319-29C8-42C1-93E7-789E1E9FA043}" dt="2022-01-10T07:07:40.297" v="3253" actId="478"/>
          <ac:spMkLst>
            <pc:docMk/>
            <pc:sldMk cId="3593713791" sldId="311"/>
            <ac:spMk id="41" creationId="{AF438E23-8A7E-4AE1-8B03-B52F18948765}"/>
          </ac:spMkLst>
        </pc:spChg>
        <pc:spChg chg="del">
          <ac:chgData name="ネオ ネルル" userId="c9726d8967aee7e8" providerId="LiveId" clId="{D680F319-29C8-42C1-93E7-789E1E9FA043}" dt="2022-01-10T07:07:40.297" v="3253" actId="478"/>
          <ac:spMkLst>
            <pc:docMk/>
            <pc:sldMk cId="3593713791" sldId="311"/>
            <ac:spMk id="42" creationId="{10960055-C0D3-4CA5-8CDE-D29428A06AF0}"/>
          </ac:spMkLst>
        </pc:spChg>
        <pc:spChg chg="del">
          <ac:chgData name="ネオ ネルル" userId="c9726d8967aee7e8" providerId="LiveId" clId="{D680F319-29C8-42C1-93E7-789E1E9FA043}" dt="2022-01-10T07:07:40.297" v="3253" actId="478"/>
          <ac:spMkLst>
            <pc:docMk/>
            <pc:sldMk cId="3593713791" sldId="311"/>
            <ac:spMk id="43" creationId="{31763BF4-E5DC-4CB3-A92A-2B12A1298808}"/>
          </ac:spMkLst>
        </pc:spChg>
        <pc:spChg chg="del">
          <ac:chgData name="ネオ ネルル" userId="c9726d8967aee7e8" providerId="LiveId" clId="{D680F319-29C8-42C1-93E7-789E1E9FA043}" dt="2022-01-10T07:07:40.297" v="3253" actId="478"/>
          <ac:spMkLst>
            <pc:docMk/>
            <pc:sldMk cId="3593713791" sldId="311"/>
            <ac:spMk id="44" creationId="{72560DF7-AF4C-4FAE-8294-47B4CC144830}"/>
          </ac:spMkLst>
        </pc:spChg>
        <pc:spChg chg="del">
          <ac:chgData name="ネオ ネルル" userId="c9726d8967aee7e8" providerId="LiveId" clId="{D680F319-29C8-42C1-93E7-789E1E9FA043}" dt="2022-01-10T07:07:40.297" v="3253" actId="478"/>
          <ac:spMkLst>
            <pc:docMk/>
            <pc:sldMk cId="3593713791" sldId="311"/>
            <ac:spMk id="45" creationId="{BDC250DF-3B6C-458A-99BA-D88AE1F858F8}"/>
          </ac:spMkLst>
        </pc:spChg>
        <pc:spChg chg="del">
          <ac:chgData name="ネオ ネルル" userId="c9726d8967aee7e8" providerId="LiveId" clId="{D680F319-29C8-42C1-93E7-789E1E9FA043}" dt="2022-01-10T07:07:40.297" v="3253" actId="478"/>
          <ac:spMkLst>
            <pc:docMk/>
            <pc:sldMk cId="3593713791" sldId="311"/>
            <ac:spMk id="46" creationId="{87EB93A6-6C2D-4EE6-91EC-0FA857F71E26}"/>
          </ac:spMkLst>
        </pc:spChg>
        <pc:picChg chg="del">
          <ac:chgData name="ネオ ネルル" userId="c9726d8967aee7e8" providerId="LiveId" clId="{D680F319-29C8-42C1-93E7-789E1E9FA043}" dt="2022-01-10T07:07:40.297" v="3253" actId="478"/>
          <ac:picMkLst>
            <pc:docMk/>
            <pc:sldMk cId="3593713791" sldId="311"/>
            <ac:picMk id="22" creationId="{3F76894C-B6DE-445F-B5BC-6D9D5147D6AD}"/>
          </ac:picMkLst>
        </pc:picChg>
        <pc:picChg chg="del">
          <ac:chgData name="ネオ ネルル" userId="c9726d8967aee7e8" providerId="LiveId" clId="{D680F319-29C8-42C1-93E7-789E1E9FA043}" dt="2022-01-10T07:07:40.297" v="3253" actId="478"/>
          <ac:picMkLst>
            <pc:docMk/>
            <pc:sldMk cId="3593713791" sldId="311"/>
            <ac:picMk id="25" creationId="{69E37680-D6FE-47C8-92B5-B66998F58206}"/>
          </ac:picMkLst>
        </pc:picChg>
        <pc:picChg chg="del">
          <ac:chgData name="ネオ ネルル" userId="c9726d8967aee7e8" providerId="LiveId" clId="{D680F319-29C8-42C1-93E7-789E1E9FA043}" dt="2022-01-10T07:07:40.297" v="3253" actId="478"/>
          <ac:picMkLst>
            <pc:docMk/>
            <pc:sldMk cId="3593713791" sldId="311"/>
            <ac:picMk id="31" creationId="{A72071A3-461A-4DDF-8703-28664F723359}"/>
          </ac:picMkLst>
        </pc:picChg>
        <pc:picChg chg="del">
          <ac:chgData name="ネオ ネルル" userId="c9726d8967aee7e8" providerId="LiveId" clId="{D680F319-29C8-42C1-93E7-789E1E9FA043}" dt="2022-01-10T07:07:40.297" v="3253" actId="478"/>
          <ac:picMkLst>
            <pc:docMk/>
            <pc:sldMk cId="3593713791" sldId="311"/>
            <ac:picMk id="34" creationId="{65F4B364-DB46-4D77-9988-0EF879F11F94}"/>
          </ac:picMkLst>
        </pc:picChg>
        <pc:picChg chg="del">
          <ac:chgData name="ネオ ネルル" userId="c9726d8967aee7e8" providerId="LiveId" clId="{D680F319-29C8-42C1-93E7-789E1E9FA043}" dt="2022-01-10T07:07:40.297" v="3253" actId="478"/>
          <ac:picMkLst>
            <pc:docMk/>
            <pc:sldMk cId="3593713791" sldId="311"/>
            <ac:picMk id="36" creationId="{C6C699A1-27A8-4DF2-9AE6-59F1754D98CD}"/>
          </ac:picMkLst>
        </pc:picChg>
        <pc:picChg chg="del">
          <ac:chgData name="ネオ ネルル" userId="c9726d8967aee7e8" providerId="LiveId" clId="{D680F319-29C8-42C1-93E7-789E1E9FA043}" dt="2022-01-10T07:07:40.297" v="3253" actId="478"/>
          <ac:picMkLst>
            <pc:docMk/>
            <pc:sldMk cId="3593713791" sldId="311"/>
            <ac:picMk id="38" creationId="{0E8C464F-4DCF-4807-9977-CF51E64BB3F1}"/>
          </ac:picMkLst>
        </pc:picChg>
        <pc:picChg chg="add mod">
          <ac:chgData name="ネオ ネルル" userId="c9726d8967aee7e8" providerId="LiveId" clId="{D680F319-29C8-42C1-93E7-789E1E9FA043}" dt="2022-01-10T07:07:51.050" v="3255"/>
          <ac:picMkLst>
            <pc:docMk/>
            <pc:sldMk cId="3593713791" sldId="311"/>
            <ac:picMk id="47" creationId="{D58D121D-30C2-4E50-B4FE-7591786C39B0}"/>
          </ac:picMkLst>
        </pc:picChg>
        <pc:picChg chg="add mod">
          <ac:chgData name="ネオ ネルル" userId="c9726d8967aee7e8" providerId="LiveId" clId="{D680F319-29C8-42C1-93E7-789E1E9FA043}" dt="2022-01-10T07:07:51.050" v="3255"/>
          <ac:picMkLst>
            <pc:docMk/>
            <pc:sldMk cId="3593713791" sldId="311"/>
            <ac:picMk id="48" creationId="{49E44096-219B-4B3A-8FBA-7EDB6462525E}"/>
          </ac:picMkLst>
        </pc:picChg>
        <pc:picChg chg="add mod">
          <ac:chgData name="ネオ ネルル" userId="c9726d8967aee7e8" providerId="LiveId" clId="{D680F319-29C8-42C1-93E7-789E1E9FA043}" dt="2022-01-10T07:07:51.050" v="3255"/>
          <ac:picMkLst>
            <pc:docMk/>
            <pc:sldMk cId="3593713791" sldId="311"/>
            <ac:picMk id="49" creationId="{E5282B01-5B87-428C-B974-22F34CC00726}"/>
          </ac:picMkLst>
        </pc:picChg>
      </pc:sldChg>
      <pc:sldChg chg="addSp delSp modSp add mod modNotesTx">
        <pc:chgData name="ネオ ネルル" userId="c9726d8967aee7e8" providerId="LiveId" clId="{D680F319-29C8-42C1-93E7-789E1E9FA043}" dt="2022-01-10T07:10:26.693" v="3283" actId="20577"/>
        <pc:sldMkLst>
          <pc:docMk/>
          <pc:sldMk cId="2690244433" sldId="312"/>
        </pc:sldMkLst>
        <pc:spChg chg="add mod">
          <ac:chgData name="ネオ ネルル" userId="c9726d8967aee7e8" providerId="LiveId" clId="{D680F319-29C8-42C1-93E7-789E1E9FA043}" dt="2022-01-10T07:08:48.051" v="3265" actId="208"/>
          <ac:spMkLst>
            <pc:docMk/>
            <pc:sldMk cId="2690244433" sldId="312"/>
            <ac:spMk id="9" creationId="{F643898D-767E-4905-9A6A-B88587AB1D96}"/>
          </ac:spMkLst>
        </pc:spChg>
        <pc:spChg chg="add mod">
          <ac:chgData name="ネオ ネルル" userId="c9726d8967aee7e8" providerId="LiveId" clId="{D680F319-29C8-42C1-93E7-789E1E9FA043}" dt="2022-01-10T07:09:03.632" v="3266" actId="207"/>
          <ac:spMkLst>
            <pc:docMk/>
            <pc:sldMk cId="2690244433" sldId="312"/>
            <ac:spMk id="10" creationId="{201A0A7A-C7EC-4317-8824-FF8F4B48E1F7}"/>
          </ac:spMkLst>
        </pc:spChg>
        <pc:spChg chg="add mod">
          <ac:chgData name="ネオ ネルル" userId="c9726d8967aee7e8" providerId="LiveId" clId="{D680F319-29C8-42C1-93E7-789E1E9FA043}" dt="2022-01-10T07:09:03.632" v="3266" actId="207"/>
          <ac:spMkLst>
            <pc:docMk/>
            <pc:sldMk cId="2690244433" sldId="312"/>
            <ac:spMk id="11" creationId="{178EC27E-2B22-492B-9C6E-517A2EEF04F0}"/>
          </ac:spMkLst>
        </pc:spChg>
        <pc:spChg chg="add mod">
          <ac:chgData name="ネオ ネルル" userId="c9726d8967aee7e8" providerId="LiveId" clId="{D680F319-29C8-42C1-93E7-789E1E9FA043}" dt="2022-01-10T07:08:48.051" v="3265" actId="208"/>
          <ac:spMkLst>
            <pc:docMk/>
            <pc:sldMk cId="2690244433" sldId="312"/>
            <ac:spMk id="12" creationId="{CE64D6F0-8CE6-45FC-9817-C86F30893512}"/>
          </ac:spMkLst>
        </pc:spChg>
        <pc:spChg chg="add mod">
          <ac:chgData name="ネオ ネルル" userId="c9726d8967aee7e8" providerId="LiveId" clId="{D680F319-29C8-42C1-93E7-789E1E9FA043}" dt="2022-01-10T07:09:03.632" v="3266" actId="207"/>
          <ac:spMkLst>
            <pc:docMk/>
            <pc:sldMk cId="2690244433" sldId="312"/>
            <ac:spMk id="13" creationId="{E4B1190A-5F0E-4841-A5D8-4E34F855AE71}"/>
          </ac:spMkLst>
        </pc:spChg>
        <pc:spChg chg="add mod">
          <ac:chgData name="ネオ ネルル" userId="c9726d8967aee7e8" providerId="LiveId" clId="{D680F319-29C8-42C1-93E7-789E1E9FA043}" dt="2022-01-10T07:09:03.632" v="3266" actId="207"/>
          <ac:spMkLst>
            <pc:docMk/>
            <pc:sldMk cId="2690244433" sldId="312"/>
            <ac:spMk id="14" creationId="{311D25E3-87D6-46F6-876F-5FFE0DCFAD5D}"/>
          </ac:spMkLst>
        </pc:spChg>
        <pc:spChg chg="add mod">
          <ac:chgData name="ネオ ネルル" userId="c9726d8967aee7e8" providerId="LiveId" clId="{D680F319-29C8-42C1-93E7-789E1E9FA043}" dt="2022-01-10T07:09:03.632" v="3266" actId="207"/>
          <ac:spMkLst>
            <pc:docMk/>
            <pc:sldMk cId="2690244433" sldId="312"/>
            <ac:spMk id="15" creationId="{AD0C2663-680E-4490-828F-E54EB2607927}"/>
          </ac:spMkLst>
        </pc:spChg>
        <pc:spChg chg="mod">
          <ac:chgData name="ネオ ネルル" userId="c9726d8967aee7e8" providerId="LiveId" clId="{D680F319-29C8-42C1-93E7-789E1E9FA043}" dt="2022-01-10T07:08:13.990" v="3259"/>
          <ac:spMkLst>
            <pc:docMk/>
            <pc:sldMk cId="2690244433" sldId="312"/>
            <ac:spMk id="19" creationId="{FE007292-91D4-4788-B7AF-2AB5E09EE733}"/>
          </ac:spMkLst>
        </pc:spChg>
        <pc:spChg chg="add mod">
          <ac:chgData name="ネオ ネルル" userId="c9726d8967aee7e8" providerId="LiveId" clId="{D680F319-29C8-42C1-93E7-789E1E9FA043}" dt="2022-01-10T07:08:29.050" v="3264"/>
          <ac:spMkLst>
            <pc:docMk/>
            <pc:sldMk cId="2690244433" sldId="312"/>
            <ac:spMk id="26" creationId="{09295730-881F-43A2-8C05-14FD3AA48E42}"/>
          </ac:spMkLst>
        </pc:spChg>
        <pc:spChg chg="add mod">
          <ac:chgData name="ネオ ネルル" userId="c9726d8967aee7e8" providerId="LiveId" clId="{D680F319-29C8-42C1-93E7-789E1E9FA043}" dt="2022-01-10T07:08:29.050" v="3264"/>
          <ac:spMkLst>
            <pc:docMk/>
            <pc:sldMk cId="2690244433" sldId="312"/>
            <ac:spMk id="27" creationId="{8E88654B-686D-4EB7-B571-3FBD85022A1F}"/>
          </ac:spMkLst>
        </pc:spChg>
        <pc:spChg chg="add mod">
          <ac:chgData name="ネオ ネルル" userId="c9726d8967aee7e8" providerId="LiveId" clId="{D680F319-29C8-42C1-93E7-789E1E9FA043}" dt="2022-01-10T07:08:48.051" v="3265" actId="208"/>
          <ac:spMkLst>
            <pc:docMk/>
            <pc:sldMk cId="2690244433" sldId="312"/>
            <ac:spMk id="29" creationId="{D5103525-6820-4A64-96CD-257BCDFE620B}"/>
          </ac:spMkLst>
        </pc:spChg>
        <pc:spChg chg="add mod">
          <ac:chgData name="ネオ ネルル" userId="c9726d8967aee7e8" providerId="LiveId" clId="{D680F319-29C8-42C1-93E7-789E1E9FA043}" dt="2022-01-10T07:08:48.051" v="3265" actId="208"/>
          <ac:spMkLst>
            <pc:docMk/>
            <pc:sldMk cId="2690244433" sldId="312"/>
            <ac:spMk id="32" creationId="{DA5AA195-68D5-4947-A8CF-AA177631B0F3}"/>
          </ac:spMkLst>
        </pc:spChg>
        <pc:spChg chg="del">
          <ac:chgData name="ネオ ネルル" userId="c9726d8967aee7e8" providerId="LiveId" clId="{D680F319-29C8-42C1-93E7-789E1E9FA043}" dt="2022-01-10T07:08:19.081" v="3260" actId="478"/>
          <ac:spMkLst>
            <pc:docMk/>
            <pc:sldMk cId="2690244433" sldId="312"/>
            <ac:spMk id="33" creationId="{242BAFCD-6AF6-4647-BC94-9809293A8DAB}"/>
          </ac:spMkLst>
        </pc:spChg>
        <pc:spChg chg="add mod">
          <ac:chgData name="ネオ ネルル" userId="c9726d8967aee7e8" providerId="LiveId" clId="{D680F319-29C8-42C1-93E7-789E1E9FA043}" dt="2022-01-10T07:08:29.050" v="3264"/>
          <ac:spMkLst>
            <pc:docMk/>
            <pc:sldMk cId="2690244433" sldId="312"/>
            <ac:spMk id="34" creationId="{F36BBFD4-2E54-488A-A68F-330AF7A18FD0}"/>
          </ac:spMkLst>
        </pc:spChg>
        <pc:spChg chg="add mod">
          <ac:chgData name="ネオ ネルル" userId="c9726d8967aee7e8" providerId="LiveId" clId="{D680F319-29C8-42C1-93E7-789E1E9FA043}" dt="2022-01-10T07:08:48.051" v="3265" actId="208"/>
          <ac:spMkLst>
            <pc:docMk/>
            <pc:sldMk cId="2690244433" sldId="312"/>
            <ac:spMk id="35" creationId="{CC73EC4B-A48D-43BB-92E2-AF57208E3F7A}"/>
          </ac:spMkLst>
        </pc:spChg>
        <pc:spChg chg="add mod">
          <ac:chgData name="ネオ ネルル" userId="c9726d8967aee7e8" providerId="LiveId" clId="{D680F319-29C8-42C1-93E7-789E1E9FA043}" dt="2022-01-10T07:08:29.050" v="3264"/>
          <ac:spMkLst>
            <pc:docMk/>
            <pc:sldMk cId="2690244433" sldId="312"/>
            <ac:spMk id="36" creationId="{3785BCFC-6C54-4A8B-8407-57638146549A}"/>
          </ac:spMkLst>
        </pc:spChg>
        <pc:spChg chg="mod">
          <ac:chgData name="ネオ ネルル" userId="c9726d8967aee7e8" providerId="LiveId" clId="{D680F319-29C8-42C1-93E7-789E1E9FA043}" dt="2022-01-10T07:08:29.050" v="3264"/>
          <ac:spMkLst>
            <pc:docMk/>
            <pc:sldMk cId="2690244433" sldId="312"/>
            <ac:spMk id="38" creationId="{B2F79F64-50D9-43C5-9C05-94E29E624B7A}"/>
          </ac:spMkLst>
        </pc:spChg>
        <pc:spChg chg="mod">
          <ac:chgData name="ネオ ネルル" userId="c9726d8967aee7e8" providerId="LiveId" clId="{D680F319-29C8-42C1-93E7-789E1E9FA043}" dt="2022-01-10T07:08:29.050" v="3264"/>
          <ac:spMkLst>
            <pc:docMk/>
            <pc:sldMk cId="2690244433" sldId="312"/>
            <ac:spMk id="39" creationId="{05EFB706-F582-49FC-B327-0577195D6C2B}"/>
          </ac:spMkLst>
        </pc:spChg>
        <pc:spChg chg="mod">
          <ac:chgData name="ネオ ネルル" userId="c9726d8967aee7e8" providerId="LiveId" clId="{D680F319-29C8-42C1-93E7-789E1E9FA043}" dt="2022-01-10T07:08:29.050" v="3264"/>
          <ac:spMkLst>
            <pc:docMk/>
            <pc:sldMk cId="2690244433" sldId="312"/>
            <ac:spMk id="41" creationId="{81F31153-F7C7-47F9-ABC3-9FB0A9177DA5}"/>
          </ac:spMkLst>
        </pc:spChg>
        <pc:spChg chg="mod">
          <ac:chgData name="ネオ ネルル" userId="c9726d8967aee7e8" providerId="LiveId" clId="{D680F319-29C8-42C1-93E7-789E1E9FA043}" dt="2022-01-10T07:08:29.050" v="3264"/>
          <ac:spMkLst>
            <pc:docMk/>
            <pc:sldMk cId="2690244433" sldId="312"/>
            <ac:spMk id="43" creationId="{F2B3DD4D-1AD2-48E6-B59B-E4831BA7BA0C}"/>
          </ac:spMkLst>
        </pc:spChg>
        <pc:spChg chg="mod">
          <ac:chgData name="ネオ ネルル" userId="c9726d8967aee7e8" providerId="LiveId" clId="{D680F319-29C8-42C1-93E7-789E1E9FA043}" dt="2022-01-10T07:08:29.050" v="3264"/>
          <ac:spMkLst>
            <pc:docMk/>
            <pc:sldMk cId="2690244433" sldId="312"/>
            <ac:spMk id="45" creationId="{30A7C2D5-B1EB-4F0C-90F7-650F25A83F90}"/>
          </ac:spMkLst>
        </pc:spChg>
        <pc:spChg chg="mod">
          <ac:chgData name="ネオ ネルル" userId="c9726d8967aee7e8" providerId="LiveId" clId="{D680F319-29C8-42C1-93E7-789E1E9FA043}" dt="2022-01-10T07:08:29.050" v="3264"/>
          <ac:spMkLst>
            <pc:docMk/>
            <pc:sldMk cId="2690244433" sldId="312"/>
            <ac:spMk id="50" creationId="{219E3644-D5C3-429A-879B-34D3F7F6A9AE}"/>
          </ac:spMkLst>
        </pc:spChg>
        <pc:spChg chg="mod">
          <ac:chgData name="ネオ ネルル" userId="c9726d8967aee7e8" providerId="LiveId" clId="{D680F319-29C8-42C1-93E7-789E1E9FA043}" dt="2022-01-10T07:08:29.050" v="3264"/>
          <ac:spMkLst>
            <pc:docMk/>
            <pc:sldMk cId="2690244433" sldId="312"/>
            <ac:spMk id="51" creationId="{AD6F3AF3-2238-48B4-A72B-E605958A63E0}"/>
          </ac:spMkLst>
        </pc:spChg>
        <pc:spChg chg="mod">
          <ac:chgData name="ネオ ネルル" userId="c9726d8967aee7e8" providerId="LiveId" clId="{D680F319-29C8-42C1-93E7-789E1E9FA043}" dt="2022-01-10T07:08:29.050" v="3264"/>
          <ac:spMkLst>
            <pc:docMk/>
            <pc:sldMk cId="2690244433" sldId="312"/>
            <ac:spMk id="52" creationId="{9FB25DDA-11AA-4317-875F-C5FBA2E3C27E}"/>
          </ac:spMkLst>
        </pc:spChg>
        <pc:spChg chg="mod">
          <ac:chgData name="ネオ ネルル" userId="c9726d8967aee7e8" providerId="LiveId" clId="{D680F319-29C8-42C1-93E7-789E1E9FA043}" dt="2022-01-10T07:08:29.050" v="3264"/>
          <ac:spMkLst>
            <pc:docMk/>
            <pc:sldMk cId="2690244433" sldId="312"/>
            <ac:spMk id="53" creationId="{6C3DBFE8-FB43-499A-AFF8-95ACA41DB63E}"/>
          </ac:spMkLst>
        </pc:spChg>
        <pc:spChg chg="mod">
          <ac:chgData name="ネオ ネルル" userId="c9726d8967aee7e8" providerId="LiveId" clId="{D680F319-29C8-42C1-93E7-789E1E9FA043}" dt="2022-01-10T07:08:29.050" v="3264"/>
          <ac:spMkLst>
            <pc:docMk/>
            <pc:sldMk cId="2690244433" sldId="312"/>
            <ac:spMk id="54" creationId="{7C76C427-2312-4043-9065-16CDD6F6502E}"/>
          </ac:spMkLst>
        </pc:spChg>
        <pc:grpChg chg="add mod">
          <ac:chgData name="ネオ ネルル" userId="c9726d8967aee7e8" providerId="LiveId" clId="{D680F319-29C8-42C1-93E7-789E1E9FA043}" dt="2022-01-10T07:08:29.050" v="3264"/>
          <ac:grpSpMkLst>
            <pc:docMk/>
            <pc:sldMk cId="2690244433" sldId="312"/>
            <ac:grpSpMk id="37" creationId="{47533C85-FDB9-42C1-8EFF-DAD1C7558F69}"/>
          </ac:grpSpMkLst>
        </pc:grpChg>
        <pc:picChg chg="add mod">
          <ac:chgData name="ネオ ネルル" userId="c9726d8967aee7e8" providerId="LiveId" clId="{D680F319-29C8-42C1-93E7-789E1E9FA043}" dt="2022-01-10T07:08:29.050" v="3264"/>
          <ac:picMkLst>
            <pc:docMk/>
            <pc:sldMk cId="2690244433" sldId="312"/>
            <ac:picMk id="28" creationId="{F60F1895-9E3F-41DA-B275-A4EEA6063D07}"/>
          </ac:picMkLst>
        </pc:picChg>
        <pc:picChg chg="add mod">
          <ac:chgData name="ネオ ネルル" userId="c9726d8967aee7e8" providerId="LiveId" clId="{D680F319-29C8-42C1-93E7-789E1E9FA043}" dt="2022-01-10T07:08:29.050" v="3264"/>
          <ac:picMkLst>
            <pc:docMk/>
            <pc:sldMk cId="2690244433" sldId="312"/>
            <ac:picMk id="30" creationId="{39762E98-EB03-43CD-8142-6C90DA16DB37}"/>
          </ac:picMkLst>
        </pc:picChg>
        <pc:picChg chg="add mod">
          <ac:chgData name="ネオ ネルル" userId="c9726d8967aee7e8" providerId="LiveId" clId="{D680F319-29C8-42C1-93E7-789E1E9FA043}" dt="2022-01-10T07:08:29.050" v="3264"/>
          <ac:picMkLst>
            <pc:docMk/>
            <pc:sldMk cId="2690244433" sldId="312"/>
            <ac:picMk id="31" creationId="{B8DA6D7C-CC03-4865-8FB9-88E5F0585857}"/>
          </ac:picMkLst>
        </pc:picChg>
        <pc:picChg chg="mod">
          <ac:chgData name="ネオ ネルル" userId="c9726d8967aee7e8" providerId="LiveId" clId="{D680F319-29C8-42C1-93E7-789E1E9FA043}" dt="2022-01-10T07:08:29.050" v="3264"/>
          <ac:picMkLst>
            <pc:docMk/>
            <pc:sldMk cId="2690244433" sldId="312"/>
            <ac:picMk id="40" creationId="{33FD685F-1032-4C0A-ABBF-846630AA3426}"/>
          </ac:picMkLst>
        </pc:picChg>
        <pc:picChg chg="mod">
          <ac:chgData name="ネオ ネルル" userId="c9726d8967aee7e8" providerId="LiveId" clId="{D680F319-29C8-42C1-93E7-789E1E9FA043}" dt="2022-01-10T07:08:29.050" v="3264"/>
          <ac:picMkLst>
            <pc:docMk/>
            <pc:sldMk cId="2690244433" sldId="312"/>
            <ac:picMk id="42" creationId="{E485F2EC-AAC3-4755-9834-685787BF284F}"/>
          </ac:picMkLst>
        </pc:picChg>
        <pc:picChg chg="mod">
          <ac:chgData name="ネオ ネルル" userId="c9726d8967aee7e8" providerId="LiveId" clId="{D680F319-29C8-42C1-93E7-789E1E9FA043}" dt="2022-01-10T07:08:29.050" v="3264"/>
          <ac:picMkLst>
            <pc:docMk/>
            <pc:sldMk cId="2690244433" sldId="312"/>
            <ac:picMk id="44" creationId="{CC81A3E3-9B5F-42B1-8003-296467872284}"/>
          </ac:picMkLst>
        </pc:picChg>
        <pc:picChg chg="mod">
          <ac:chgData name="ネオ ネルル" userId="c9726d8967aee7e8" providerId="LiveId" clId="{D680F319-29C8-42C1-93E7-789E1E9FA043}" dt="2022-01-10T07:08:29.050" v="3264"/>
          <ac:picMkLst>
            <pc:docMk/>
            <pc:sldMk cId="2690244433" sldId="312"/>
            <ac:picMk id="46" creationId="{5C4FCA71-0668-42DE-B733-2058E0DEA271}"/>
          </ac:picMkLst>
        </pc:picChg>
        <pc:picChg chg="del">
          <ac:chgData name="ネオ ネルル" userId="c9726d8967aee7e8" providerId="LiveId" clId="{D680F319-29C8-42C1-93E7-789E1E9FA043}" dt="2022-01-10T07:08:19.081" v="3260" actId="478"/>
          <ac:picMkLst>
            <pc:docMk/>
            <pc:sldMk cId="2690244433" sldId="312"/>
            <ac:picMk id="47" creationId="{D58D121D-30C2-4E50-B4FE-7591786C39B0}"/>
          </ac:picMkLst>
        </pc:picChg>
        <pc:picChg chg="del">
          <ac:chgData name="ネオ ネルル" userId="c9726d8967aee7e8" providerId="LiveId" clId="{D680F319-29C8-42C1-93E7-789E1E9FA043}" dt="2022-01-10T07:08:19.081" v="3260" actId="478"/>
          <ac:picMkLst>
            <pc:docMk/>
            <pc:sldMk cId="2690244433" sldId="312"/>
            <ac:picMk id="48" creationId="{49E44096-219B-4B3A-8FBA-7EDB6462525E}"/>
          </ac:picMkLst>
        </pc:picChg>
        <pc:picChg chg="del">
          <ac:chgData name="ネオ ネルル" userId="c9726d8967aee7e8" providerId="LiveId" clId="{D680F319-29C8-42C1-93E7-789E1E9FA043}" dt="2022-01-10T07:08:19.081" v="3260" actId="478"/>
          <ac:picMkLst>
            <pc:docMk/>
            <pc:sldMk cId="2690244433" sldId="312"/>
            <ac:picMk id="49" creationId="{E5282B01-5B87-428C-B974-22F34CC00726}"/>
          </ac:picMkLst>
        </pc:picChg>
        <pc:cxnChg chg="add mod">
          <ac:chgData name="ネオ ネルル" userId="c9726d8967aee7e8" providerId="LiveId" clId="{D680F319-29C8-42C1-93E7-789E1E9FA043}" dt="2022-01-10T07:08:29.050" v="3264"/>
          <ac:cxnSpMkLst>
            <pc:docMk/>
            <pc:sldMk cId="2690244433" sldId="312"/>
            <ac:cxnSpMk id="16" creationId="{3F14F7AB-5059-4A6E-B1A5-2A71C9664B4F}"/>
          </ac:cxnSpMkLst>
        </pc:cxnChg>
        <pc:cxnChg chg="add mod">
          <ac:chgData name="ネオ ネルル" userId="c9726d8967aee7e8" providerId="LiveId" clId="{D680F319-29C8-42C1-93E7-789E1E9FA043}" dt="2022-01-10T07:08:29.050" v="3264"/>
          <ac:cxnSpMkLst>
            <pc:docMk/>
            <pc:sldMk cId="2690244433" sldId="312"/>
            <ac:cxnSpMk id="17" creationId="{07464E93-FC11-4BF3-BF75-E3BCC81F9CFC}"/>
          </ac:cxnSpMkLst>
        </pc:cxnChg>
        <pc:cxnChg chg="add mod">
          <ac:chgData name="ネオ ネルル" userId="c9726d8967aee7e8" providerId="LiveId" clId="{D680F319-29C8-42C1-93E7-789E1E9FA043}" dt="2022-01-10T07:08:29.050" v="3264"/>
          <ac:cxnSpMkLst>
            <pc:docMk/>
            <pc:sldMk cId="2690244433" sldId="312"/>
            <ac:cxnSpMk id="18" creationId="{DCB201FA-D6A1-4984-865F-3E66A09075B1}"/>
          </ac:cxnSpMkLst>
        </pc:cxnChg>
        <pc:cxnChg chg="add mod">
          <ac:chgData name="ネオ ネルル" userId="c9726d8967aee7e8" providerId="LiveId" clId="{D680F319-29C8-42C1-93E7-789E1E9FA043}" dt="2022-01-10T07:08:29.050" v="3264"/>
          <ac:cxnSpMkLst>
            <pc:docMk/>
            <pc:sldMk cId="2690244433" sldId="312"/>
            <ac:cxnSpMk id="20" creationId="{4A3929CE-0875-403B-998E-A735CF6DF900}"/>
          </ac:cxnSpMkLst>
        </pc:cxnChg>
        <pc:cxnChg chg="add mod">
          <ac:chgData name="ネオ ネルル" userId="c9726d8967aee7e8" providerId="LiveId" clId="{D680F319-29C8-42C1-93E7-789E1E9FA043}" dt="2022-01-10T07:08:29.050" v="3264"/>
          <ac:cxnSpMkLst>
            <pc:docMk/>
            <pc:sldMk cId="2690244433" sldId="312"/>
            <ac:cxnSpMk id="22" creationId="{E6EACF95-8F54-4106-ACA3-B71D686A9CF5}"/>
          </ac:cxnSpMkLst>
        </pc:cxnChg>
        <pc:cxnChg chg="add mod">
          <ac:chgData name="ネオ ネルル" userId="c9726d8967aee7e8" providerId="LiveId" clId="{D680F319-29C8-42C1-93E7-789E1E9FA043}" dt="2022-01-10T07:08:29.050" v="3264"/>
          <ac:cxnSpMkLst>
            <pc:docMk/>
            <pc:sldMk cId="2690244433" sldId="312"/>
            <ac:cxnSpMk id="23" creationId="{E5CAA7AF-C37C-4F9A-AD3F-4BCB546F18B9}"/>
          </ac:cxnSpMkLst>
        </pc:cxnChg>
        <pc:cxnChg chg="add mod">
          <ac:chgData name="ネオ ネルル" userId="c9726d8967aee7e8" providerId="LiveId" clId="{D680F319-29C8-42C1-93E7-789E1E9FA043}" dt="2022-01-10T07:08:29.050" v="3264"/>
          <ac:cxnSpMkLst>
            <pc:docMk/>
            <pc:sldMk cId="2690244433" sldId="312"/>
            <ac:cxnSpMk id="24" creationId="{35FC4048-1068-475C-94DB-1FA80F4D0A4D}"/>
          </ac:cxnSpMkLst>
        </pc:cxnChg>
        <pc:cxnChg chg="add mod">
          <ac:chgData name="ネオ ネルル" userId="c9726d8967aee7e8" providerId="LiveId" clId="{D680F319-29C8-42C1-93E7-789E1E9FA043}" dt="2022-01-10T07:08:29.050" v="3264"/>
          <ac:cxnSpMkLst>
            <pc:docMk/>
            <pc:sldMk cId="2690244433" sldId="312"/>
            <ac:cxnSpMk id="25" creationId="{CD8827FF-67C1-4BF8-94E2-7C92080B7827}"/>
          </ac:cxnSpMkLst>
        </pc:cxnChg>
      </pc:sldChg>
      <pc:sldChg chg="addSp delSp modSp add mod modNotesTx">
        <pc:chgData name="ネオ ネルル" userId="c9726d8967aee7e8" providerId="LiveId" clId="{D680F319-29C8-42C1-93E7-789E1E9FA043}" dt="2022-01-10T07:10:28.929" v="3284" actId="20577"/>
        <pc:sldMkLst>
          <pc:docMk/>
          <pc:sldMk cId="1416564059" sldId="313"/>
        </pc:sldMkLst>
        <pc:spChg chg="del">
          <ac:chgData name="ネオ ネルル" userId="c9726d8967aee7e8" providerId="LiveId" clId="{D680F319-29C8-42C1-93E7-789E1E9FA043}" dt="2022-01-10T07:09:27.799" v="3271" actId="478"/>
          <ac:spMkLst>
            <pc:docMk/>
            <pc:sldMk cId="1416564059" sldId="313"/>
            <ac:spMk id="9" creationId="{F643898D-767E-4905-9A6A-B88587AB1D96}"/>
          </ac:spMkLst>
        </pc:spChg>
        <pc:spChg chg="del">
          <ac:chgData name="ネオ ネルル" userId="c9726d8967aee7e8" providerId="LiveId" clId="{D680F319-29C8-42C1-93E7-789E1E9FA043}" dt="2022-01-10T07:09:27.799" v="3271" actId="478"/>
          <ac:spMkLst>
            <pc:docMk/>
            <pc:sldMk cId="1416564059" sldId="313"/>
            <ac:spMk id="10" creationId="{201A0A7A-C7EC-4317-8824-FF8F4B48E1F7}"/>
          </ac:spMkLst>
        </pc:spChg>
        <pc:spChg chg="del">
          <ac:chgData name="ネオ ネルル" userId="c9726d8967aee7e8" providerId="LiveId" clId="{D680F319-29C8-42C1-93E7-789E1E9FA043}" dt="2022-01-10T07:09:27.799" v="3271" actId="478"/>
          <ac:spMkLst>
            <pc:docMk/>
            <pc:sldMk cId="1416564059" sldId="313"/>
            <ac:spMk id="11" creationId="{178EC27E-2B22-492B-9C6E-517A2EEF04F0}"/>
          </ac:spMkLst>
        </pc:spChg>
        <pc:spChg chg="del">
          <ac:chgData name="ネオ ネルル" userId="c9726d8967aee7e8" providerId="LiveId" clId="{D680F319-29C8-42C1-93E7-789E1E9FA043}" dt="2022-01-10T07:09:27.799" v="3271" actId="478"/>
          <ac:spMkLst>
            <pc:docMk/>
            <pc:sldMk cId="1416564059" sldId="313"/>
            <ac:spMk id="12" creationId="{CE64D6F0-8CE6-45FC-9817-C86F30893512}"/>
          </ac:spMkLst>
        </pc:spChg>
        <pc:spChg chg="del">
          <ac:chgData name="ネオ ネルル" userId="c9726d8967aee7e8" providerId="LiveId" clId="{D680F319-29C8-42C1-93E7-789E1E9FA043}" dt="2022-01-10T07:09:27.799" v="3271" actId="478"/>
          <ac:spMkLst>
            <pc:docMk/>
            <pc:sldMk cId="1416564059" sldId="313"/>
            <ac:spMk id="13" creationId="{E4B1190A-5F0E-4841-A5D8-4E34F855AE71}"/>
          </ac:spMkLst>
        </pc:spChg>
        <pc:spChg chg="del">
          <ac:chgData name="ネオ ネルル" userId="c9726d8967aee7e8" providerId="LiveId" clId="{D680F319-29C8-42C1-93E7-789E1E9FA043}" dt="2022-01-10T07:09:27.799" v="3271" actId="478"/>
          <ac:spMkLst>
            <pc:docMk/>
            <pc:sldMk cId="1416564059" sldId="313"/>
            <ac:spMk id="14" creationId="{311D25E3-87D6-46F6-876F-5FFE0DCFAD5D}"/>
          </ac:spMkLst>
        </pc:spChg>
        <pc:spChg chg="del">
          <ac:chgData name="ネオ ネルル" userId="c9726d8967aee7e8" providerId="LiveId" clId="{D680F319-29C8-42C1-93E7-789E1E9FA043}" dt="2022-01-10T07:09:27.799" v="3271" actId="478"/>
          <ac:spMkLst>
            <pc:docMk/>
            <pc:sldMk cId="1416564059" sldId="313"/>
            <ac:spMk id="15" creationId="{AD0C2663-680E-4490-828F-E54EB2607927}"/>
          </ac:spMkLst>
        </pc:spChg>
        <pc:spChg chg="mod">
          <ac:chgData name="ネオ ネルル" userId="c9726d8967aee7e8" providerId="LiveId" clId="{D680F319-29C8-42C1-93E7-789E1E9FA043}" dt="2022-01-10T07:09:23.698" v="3270"/>
          <ac:spMkLst>
            <pc:docMk/>
            <pc:sldMk cId="1416564059" sldId="313"/>
            <ac:spMk id="19" creationId="{FE007292-91D4-4788-B7AF-2AB5E09EE733}"/>
          </ac:spMkLst>
        </pc:spChg>
        <pc:spChg chg="del">
          <ac:chgData name="ネオ ネルル" userId="c9726d8967aee7e8" providerId="LiveId" clId="{D680F319-29C8-42C1-93E7-789E1E9FA043}" dt="2022-01-10T07:09:27.799" v="3271" actId="478"/>
          <ac:spMkLst>
            <pc:docMk/>
            <pc:sldMk cId="1416564059" sldId="313"/>
            <ac:spMk id="26" creationId="{09295730-881F-43A2-8C05-14FD3AA48E42}"/>
          </ac:spMkLst>
        </pc:spChg>
        <pc:spChg chg="del">
          <ac:chgData name="ネオ ネルル" userId="c9726d8967aee7e8" providerId="LiveId" clId="{D680F319-29C8-42C1-93E7-789E1E9FA043}" dt="2022-01-10T07:09:27.799" v="3271" actId="478"/>
          <ac:spMkLst>
            <pc:docMk/>
            <pc:sldMk cId="1416564059" sldId="313"/>
            <ac:spMk id="27" creationId="{8E88654B-686D-4EB7-B571-3FBD85022A1F}"/>
          </ac:spMkLst>
        </pc:spChg>
        <pc:spChg chg="del">
          <ac:chgData name="ネオ ネルル" userId="c9726d8967aee7e8" providerId="LiveId" clId="{D680F319-29C8-42C1-93E7-789E1E9FA043}" dt="2022-01-10T07:09:27.799" v="3271" actId="478"/>
          <ac:spMkLst>
            <pc:docMk/>
            <pc:sldMk cId="1416564059" sldId="313"/>
            <ac:spMk id="29" creationId="{D5103525-6820-4A64-96CD-257BCDFE620B}"/>
          </ac:spMkLst>
        </pc:spChg>
        <pc:spChg chg="del">
          <ac:chgData name="ネオ ネルル" userId="c9726d8967aee7e8" providerId="LiveId" clId="{D680F319-29C8-42C1-93E7-789E1E9FA043}" dt="2022-01-10T07:09:27.799" v="3271" actId="478"/>
          <ac:spMkLst>
            <pc:docMk/>
            <pc:sldMk cId="1416564059" sldId="313"/>
            <ac:spMk id="32" creationId="{DA5AA195-68D5-4947-A8CF-AA177631B0F3}"/>
          </ac:spMkLst>
        </pc:spChg>
        <pc:spChg chg="del">
          <ac:chgData name="ネオ ネルル" userId="c9726d8967aee7e8" providerId="LiveId" clId="{D680F319-29C8-42C1-93E7-789E1E9FA043}" dt="2022-01-10T07:09:27.799" v="3271" actId="478"/>
          <ac:spMkLst>
            <pc:docMk/>
            <pc:sldMk cId="1416564059" sldId="313"/>
            <ac:spMk id="34" creationId="{F36BBFD4-2E54-488A-A68F-330AF7A18FD0}"/>
          </ac:spMkLst>
        </pc:spChg>
        <pc:spChg chg="del">
          <ac:chgData name="ネオ ネルル" userId="c9726d8967aee7e8" providerId="LiveId" clId="{D680F319-29C8-42C1-93E7-789E1E9FA043}" dt="2022-01-10T07:09:27.799" v="3271" actId="478"/>
          <ac:spMkLst>
            <pc:docMk/>
            <pc:sldMk cId="1416564059" sldId="313"/>
            <ac:spMk id="35" creationId="{CC73EC4B-A48D-43BB-92E2-AF57208E3F7A}"/>
          </ac:spMkLst>
        </pc:spChg>
        <pc:spChg chg="del">
          <ac:chgData name="ネオ ネルル" userId="c9726d8967aee7e8" providerId="LiveId" clId="{D680F319-29C8-42C1-93E7-789E1E9FA043}" dt="2022-01-10T07:09:27.799" v="3271" actId="478"/>
          <ac:spMkLst>
            <pc:docMk/>
            <pc:sldMk cId="1416564059" sldId="313"/>
            <ac:spMk id="36" creationId="{3785BCFC-6C54-4A8B-8407-57638146549A}"/>
          </ac:spMkLst>
        </pc:spChg>
        <pc:spChg chg="add mod">
          <ac:chgData name="ネオ ネルル" userId="c9726d8967aee7e8" providerId="LiveId" clId="{D680F319-29C8-42C1-93E7-789E1E9FA043}" dt="2022-01-10T07:09:48.829" v="3274" actId="14100"/>
          <ac:spMkLst>
            <pc:docMk/>
            <pc:sldMk cId="1416564059" sldId="313"/>
            <ac:spMk id="47" creationId="{09AE4B57-DE1A-4595-A227-E1934FAD27C5}"/>
          </ac:spMkLst>
        </pc:spChg>
        <pc:grpChg chg="del">
          <ac:chgData name="ネオ ネルル" userId="c9726d8967aee7e8" providerId="LiveId" clId="{D680F319-29C8-42C1-93E7-789E1E9FA043}" dt="2022-01-10T07:09:27.799" v="3271" actId="478"/>
          <ac:grpSpMkLst>
            <pc:docMk/>
            <pc:sldMk cId="1416564059" sldId="313"/>
            <ac:grpSpMk id="37" creationId="{47533C85-FDB9-42C1-8EFF-DAD1C7558F69}"/>
          </ac:grpSpMkLst>
        </pc:grpChg>
        <pc:picChg chg="del">
          <ac:chgData name="ネオ ネルル" userId="c9726d8967aee7e8" providerId="LiveId" clId="{D680F319-29C8-42C1-93E7-789E1E9FA043}" dt="2022-01-10T07:09:27.799" v="3271" actId="478"/>
          <ac:picMkLst>
            <pc:docMk/>
            <pc:sldMk cId="1416564059" sldId="313"/>
            <ac:picMk id="28" creationId="{F60F1895-9E3F-41DA-B275-A4EEA6063D07}"/>
          </ac:picMkLst>
        </pc:picChg>
        <pc:picChg chg="del">
          <ac:chgData name="ネオ ネルル" userId="c9726d8967aee7e8" providerId="LiveId" clId="{D680F319-29C8-42C1-93E7-789E1E9FA043}" dt="2022-01-10T07:09:27.799" v="3271" actId="478"/>
          <ac:picMkLst>
            <pc:docMk/>
            <pc:sldMk cId="1416564059" sldId="313"/>
            <ac:picMk id="30" creationId="{39762E98-EB03-43CD-8142-6C90DA16DB37}"/>
          </ac:picMkLst>
        </pc:picChg>
        <pc:picChg chg="del">
          <ac:chgData name="ネオ ネルル" userId="c9726d8967aee7e8" providerId="LiveId" clId="{D680F319-29C8-42C1-93E7-789E1E9FA043}" dt="2022-01-10T07:09:27.799" v="3271" actId="478"/>
          <ac:picMkLst>
            <pc:docMk/>
            <pc:sldMk cId="1416564059" sldId="313"/>
            <ac:picMk id="31" creationId="{B8DA6D7C-CC03-4865-8FB9-88E5F0585857}"/>
          </ac:picMkLst>
        </pc:picChg>
        <pc:picChg chg="add mod">
          <ac:chgData name="ネオ ネルル" userId="c9726d8967aee7e8" providerId="LiveId" clId="{D680F319-29C8-42C1-93E7-789E1E9FA043}" dt="2022-01-10T07:09:51.565" v="3275" actId="1076"/>
          <ac:picMkLst>
            <pc:docMk/>
            <pc:sldMk cId="1416564059" sldId="313"/>
            <ac:picMk id="48" creationId="{2398957E-EAE4-4A1B-BE79-A542D6A49C8B}"/>
          </ac:picMkLst>
        </pc:picChg>
        <pc:cxnChg chg="del mod">
          <ac:chgData name="ネオ ネルル" userId="c9726d8967aee7e8" providerId="LiveId" clId="{D680F319-29C8-42C1-93E7-789E1E9FA043}" dt="2022-01-10T07:09:27.799" v="3271" actId="478"/>
          <ac:cxnSpMkLst>
            <pc:docMk/>
            <pc:sldMk cId="1416564059" sldId="313"/>
            <ac:cxnSpMk id="16" creationId="{3F14F7AB-5059-4A6E-B1A5-2A71C9664B4F}"/>
          </ac:cxnSpMkLst>
        </pc:cxnChg>
        <pc:cxnChg chg="del mod">
          <ac:chgData name="ネオ ネルル" userId="c9726d8967aee7e8" providerId="LiveId" clId="{D680F319-29C8-42C1-93E7-789E1E9FA043}" dt="2022-01-10T07:09:27.799" v="3271" actId="478"/>
          <ac:cxnSpMkLst>
            <pc:docMk/>
            <pc:sldMk cId="1416564059" sldId="313"/>
            <ac:cxnSpMk id="17" creationId="{07464E93-FC11-4BF3-BF75-E3BCC81F9CFC}"/>
          </ac:cxnSpMkLst>
        </pc:cxnChg>
        <pc:cxnChg chg="del mod">
          <ac:chgData name="ネオ ネルル" userId="c9726d8967aee7e8" providerId="LiveId" clId="{D680F319-29C8-42C1-93E7-789E1E9FA043}" dt="2022-01-10T07:09:27.799" v="3271" actId="478"/>
          <ac:cxnSpMkLst>
            <pc:docMk/>
            <pc:sldMk cId="1416564059" sldId="313"/>
            <ac:cxnSpMk id="18" creationId="{DCB201FA-D6A1-4984-865F-3E66A09075B1}"/>
          </ac:cxnSpMkLst>
        </pc:cxnChg>
        <pc:cxnChg chg="del mod">
          <ac:chgData name="ネオ ネルル" userId="c9726d8967aee7e8" providerId="LiveId" clId="{D680F319-29C8-42C1-93E7-789E1E9FA043}" dt="2022-01-10T07:09:27.799" v="3271" actId="478"/>
          <ac:cxnSpMkLst>
            <pc:docMk/>
            <pc:sldMk cId="1416564059" sldId="313"/>
            <ac:cxnSpMk id="20" creationId="{4A3929CE-0875-403B-998E-A735CF6DF900}"/>
          </ac:cxnSpMkLst>
        </pc:cxnChg>
        <pc:cxnChg chg="del mod">
          <ac:chgData name="ネオ ネルル" userId="c9726d8967aee7e8" providerId="LiveId" clId="{D680F319-29C8-42C1-93E7-789E1E9FA043}" dt="2022-01-10T07:09:27.799" v="3271" actId="478"/>
          <ac:cxnSpMkLst>
            <pc:docMk/>
            <pc:sldMk cId="1416564059" sldId="313"/>
            <ac:cxnSpMk id="22" creationId="{E6EACF95-8F54-4106-ACA3-B71D686A9CF5}"/>
          </ac:cxnSpMkLst>
        </pc:cxnChg>
        <pc:cxnChg chg="del mod">
          <ac:chgData name="ネオ ネルル" userId="c9726d8967aee7e8" providerId="LiveId" clId="{D680F319-29C8-42C1-93E7-789E1E9FA043}" dt="2022-01-10T07:09:27.799" v="3271" actId="478"/>
          <ac:cxnSpMkLst>
            <pc:docMk/>
            <pc:sldMk cId="1416564059" sldId="313"/>
            <ac:cxnSpMk id="23" creationId="{E5CAA7AF-C37C-4F9A-AD3F-4BCB546F18B9}"/>
          </ac:cxnSpMkLst>
        </pc:cxnChg>
        <pc:cxnChg chg="del mod">
          <ac:chgData name="ネオ ネルル" userId="c9726d8967aee7e8" providerId="LiveId" clId="{D680F319-29C8-42C1-93E7-789E1E9FA043}" dt="2022-01-10T07:09:27.799" v="3271" actId="478"/>
          <ac:cxnSpMkLst>
            <pc:docMk/>
            <pc:sldMk cId="1416564059" sldId="313"/>
            <ac:cxnSpMk id="24" creationId="{35FC4048-1068-475C-94DB-1FA80F4D0A4D}"/>
          </ac:cxnSpMkLst>
        </pc:cxnChg>
        <pc:cxnChg chg="del mod">
          <ac:chgData name="ネオ ネルル" userId="c9726d8967aee7e8" providerId="LiveId" clId="{D680F319-29C8-42C1-93E7-789E1E9FA043}" dt="2022-01-10T07:09:27.799" v="3271" actId="478"/>
          <ac:cxnSpMkLst>
            <pc:docMk/>
            <pc:sldMk cId="1416564059" sldId="313"/>
            <ac:cxnSpMk id="25" creationId="{CD8827FF-67C1-4BF8-94E2-7C92080B7827}"/>
          </ac:cxnSpMkLst>
        </pc:cxnChg>
      </pc:sldChg>
      <pc:sldChg chg="add">
        <pc:chgData name="ネオ ネルル" userId="c9726d8967aee7e8" providerId="LiveId" clId="{D680F319-29C8-42C1-93E7-789E1E9FA043}" dt="2022-01-20T04:04:07.737" v="3514"/>
        <pc:sldMkLst>
          <pc:docMk/>
          <pc:sldMk cId="1127767083" sldId="314"/>
        </pc:sldMkLst>
      </pc:sldChg>
      <pc:sldChg chg="add ord modNotesTx">
        <pc:chgData name="ネオ ネルル" userId="c9726d8967aee7e8" providerId="LiveId" clId="{D680F319-29C8-42C1-93E7-789E1E9FA043}" dt="2022-01-20T05:04:07.922" v="5093" actId="20577"/>
        <pc:sldMkLst>
          <pc:docMk/>
          <pc:sldMk cId="110760560" sldId="315"/>
        </pc:sldMkLst>
      </pc:sldChg>
      <pc:sldChg chg="addSp modSp add mod">
        <pc:chgData name="ネオ ネルル" userId="c9726d8967aee7e8" providerId="LiveId" clId="{D680F319-29C8-42C1-93E7-789E1E9FA043}" dt="2022-01-20T04:06:11.661" v="3545" actId="1076"/>
        <pc:sldMkLst>
          <pc:docMk/>
          <pc:sldMk cId="2290123339" sldId="316"/>
        </pc:sldMkLst>
        <pc:spChg chg="add mod">
          <ac:chgData name="ネオ ネルル" userId="c9726d8967aee7e8" providerId="LiveId" clId="{D680F319-29C8-42C1-93E7-789E1E9FA043}" dt="2022-01-20T04:06:11.661" v="3545" actId="1076"/>
          <ac:spMkLst>
            <pc:docMk/>
            <pc:sldMk cId="2290123339" sldId="316"/>
            <ac:spMk id="5" creationId="{B866FF16-6C8C-444F-9C4E-3C57BE36EA6D}"/>
          </ac:spMkLst>
        </pc:spChg>
      </pc:sldChg>
      <pc:sldChg chg="addSp delSp modSp add mod modNotesTx">
        <pc:chgData name="ネオ ネルル" userId="c9726d8967aee7e8" providerId="LiveId" clId="{D680F319-29C8-42C1-93E7-789E1E9FA043}" dt="2022-01-20T14:48:34.949" v="5539" actId="14100"/>
        <pc:sldMkLst>
          <pc:docMk/>
          <pc:sldMk cId="2632892458" sldId="317"/>
        </pc:sldMkLst>
        <pc:spChg chg="mod">
          <ac:chgData name="ネオ ネルル" userId="c9726d8967aee7e8" providerId="LiveId" clId="{D680F319-29C8-42C1-93E7-789E1E9FA043}" dt="2022-01-20T04:13:59.707" v="3806" actId="20577"/>
          <ac:spMkLst>
            <pc:docMk/>
            <pc:sldMk cId="2632892458" sldId="317"/>
            <ac:spMk id="3" creationId="{2F316E7D-0F0A-48CF-AFD1-8E4D72408C82}"/>
          </ac:spMkLst>
        </pc:spChg>
        <pc:spChg chg="del">
          <ac:chgData name="ネオ ネルル" userId="c9726d8967aee7e8" providerId="LiveId" clId="{D680F319-29C8-42C1-93E7-789E1E9FA043}" dt="2022-01-20T04:07:59.009" v="3783" actId="478"/>
          <ac:spMkLst>
            <pc:docMk/>
            <pc:sldMk cId="2632892458" sldId="317"/>
            <ac:spMk id="7" creationId="{C92ED372-2362-4D74-AA3D-C0C19C5D421A}"/>
          </ac:spMkLst>
        </pc:spChg>
        <pc:spChg chg="add mod">
          <ac:chgData name="ネオ ネルル" userId="c9726d8967aee7e8" providerId="LiveId" clId="{D680F319-29C8-42C1-93E7-789E1E9FA043}" dt="2022-01-20T05:43:11.977" v="5511" actId="1076"/>
          <ac:spMkLst>
            <pc:docMk/>
            <pc:sldMk cId="2632892458" sldId="317"/>
            <ac:spMk id="11" creationId="{A0C9EE23-4911-4337-A26C-40CEEF3E387C}"/>
          </ac:spMkLst>
        </pc:spChg>
        <pc:spChg chg="add mod">
          <ac:chgData name="ネオ ネルル" userId="c9726d8967aee7e8" providerId="LiveId" clId="{D680F319-29C8-42C1-93E7-789E1E9FA043}" dt="2022-01-20T14:48:34.949" v="5539" actId="14100"/>
          <ac:spMkLst>
            <pc:docMk/>
            <pc:sldMk cId="2632892458" sldId="317"/>
            <ac:spMk id="12" creationId="{1E218830-F323-4548-932E-B578F7FB828E}"/>
          </ac:spMkLst>
        </pc:spChg>
        <pc:picChg chg="add mod">
          <ac:chgData name="ネオ ネルル" userId="c9726d8967aee7e8" providerId="LiveId" clId="{D680F319-29C8-42C1-93E7-789E1E9FA043}" dt="2022-01-20T05:43:11.977" v="5511" actId="1076"/>
          <ac:picMkLst>
            <pc:docMk/>
            <pc:sldMk cId="2632892458" sldId="317"/>
            <ac:picMk id="8" creationId="{3B23031A-E8E8-4A2F-AEA5-E3CB77950F7C}"/>
          </ac:picMkLst>
        </pc:picChg>
        <pc:picChg chg="add mod">
          <ac:chgData name="ネオ ネルル" userId="c9726d8967aee7e8" providerId="LiveId" clId="{D680F319-29C8-42C1-93E7-789E1E9FA043}" dt="2022-01-20T05:43:11.977" v="5511" actId="1076"/>
          <ac:picMkLst>
            <pc:docMk/>
            <pc:sldMk cId="2632892458" sldId="317"/>
            <ac:picMk id="10" creationId="{547F1471-9A81-4C21-925E-EE95DC29B34C}"/>
          </ac:picMkLst>
        </pc:picChg>
      </pc:sldChg>
      <pc:sldChg chg="addSp modSp add mod modNotesTx">
        <pc:chgData name="ネオ ネルル" userId="c9726d8967aee7e8" providerId="LiveId" clId="{D680F319-29C8-42C1-93E7-789E1E9FA043}" dt="2022-01-20T05:43:39.380" v="5517" actId="1076"/>
        <pc:sldMkLst>
          <pc:docMk/>
          <pc:sldMk cId="4171167047" sldId="318"/>
        </pc:sldMkLst>
        <pc:spChg chg="mod">
          <ac:chgData name="ネオ ネルル" userId="c9726d8967aee7e8" providerId="LiveId" clId="{D680F319-29C8-42C1-93E7-789E1E9FA043}" dt="2022-01-20T04:14:17.603" v="3861" actId="20577"/>
          <ac:spMkLst>
            <pc:docMk/>
            <pc:sldMk cId="4171167047" sldId="318"/>
            <ac:spMk id="3" creationId="{2F316E7D-0F0A-48CF-AFD1-8E4D72408C82}"/>
          </ac:spMkLst>
        </pc:spChg>
        <pc:spChg chg="add mod">
          <ac:chgData name="ネオ ネルル" userId="c9726d8967aee7e8" providerId="LiveId" clId="{D680F319-29C8-42C1-93E7-789E1E9FA043}" dt="2022-01-20T05:43:39.380" v="5517" actId="1076"/>
          <ac:spMkLst>
            <pc:docMk/>
            <pc:sldMk cId="4171167047" sldId="318"/>
            <ac:spMk id="10" creationId="{39EA25D1-7288-45B6-B43F-2F59B31DDB6F}"/>
          </ac:spMkLst>
        </pc:spChg>
        <pc:picChg chg="add mod">
          <ac:chgData name="ネオ ネルル" userId="c9726d8967aee7e8" providerId="LiveId" clId="{D680F319-29C8-42C1-93E7-789E1E9FA043}" dt="2022-01-20T04:25:19.893" v="4051" actId="1076"/>
          <ac:picMkLst>
            <pc:docMk/>
            <pc:sldMk cId="4171167047" sldId="318"/>
            <ac:picMk id="7" creationId="{2A97016A-B147-413F-B3DF-49EAE1E5458D}"/>
          </ac:picMkLst>
        </pc:picChg>
        <pc:picChg chg="add mod">
          <ac:chgData name="ネオ ネルル" userId="c9726d8967aee7e8" providerId="LiveId" clId="{D680F319-29C8-42C1-93E7-789E1E9FA043}" dt="2022-01-20T04:25:24.695" v="4052" actId="1076"/>
          <ac:picMkLst>
            <pc:docMk/>
            <pc:sldMk cId="4171167047" sldId="318"/>
            <ac:picMk id="9" creationId="{A3B9AF6B-D411-44EE-A2AE-3DE63E75FB0F}"/>
          </ac:picMkLst>
        </pc:picChg>
      </pc:sldChg>
    </pc:docChg>
  </pc:docChgLst>
  <pc:docChgLst>
    <pc:chgData name="ネオ ネルル" userId="c9726d8967aee7e8" providerId="LiveId" clId="{EC664DC2-1A54-4DC1-8E15-ACA1C4B287E3}"/>
    <pc:docChg chg="modSld">
      <pc:chgData name="ネオ ネルル" userId="c9726d8967aee7e8" providerId="LiveId" clId="{EC664DC2-1A54-4DC1-8E15-ACA1C4B287E3}" dt="2022-01-24T03:53:50.408" v="4" actId="20577"/>
      <pc:docMkLst>
        <pc:docMk/>
      </pc:docMkLst>
      <pc:sldChg chg="modNotesTx">
        <pc:chgData name="ネオ ネルル" userId="c9726d8967aee7e8" providerId="LiveId" clId="{EC664DC2-1A54-4DC1-8E15-ACA1C4B287E3}" dt="2022-01-24T03:53:50.408" v="4" actId="20577"/>
        <pc:sldMkLst>
          <pc:docMk/>
          <pc:sldMk cId="1467805184" sldId="294"/>
        </pc:sldMkLst>
      </pc:sldChg>
    </pc:docChg>
  </pc:docChgLst>
  <pc:docChgLst>
    <pc:chgData name="ネオ ネルル" userId="c9726d8967aee7e8" providerId="LiveId" clId="{5AB5F507-0BC6-4F31-8B44-D96E9EE0E012}"/>
    <pc:docChg chg="undo redo custSel modSld">
      <pc:chgData name="ネオ ネルル" userId="c9726d8967aee7e8" providerId="LiveId" clId="{5AB5F507-0BC6-4F31-8B44-D96E9EE0E012}" dt="2021-11-30T06:08:35.645" v="5056" actId="1076"/>
      <pc:docMkLst>
        <pc:docMk/>
      </pc:docMkLst>
      <pc:sldChg chg="modSp mod modTransition">
        <pc:chgData name="ネオ ネルル" userId="c9726d8967aee7e8" providerId="LiveId" clId="{5AB5F507-0BC6-4F31-8B44-D96E9EE0E012}" dt="2021-11-30T03:47:14.470" v="4875"/>
        <pc:sldMkLst>
          <pc:docMk/>
          <pc:sldMk cId="4116851301" sldId="259"/>
        </pc:sldMkLst>
        <pc:spChg chg="mod">
          <ac:chgData name="ネオ ネルル" userId="c9726d8967aee7e8" providerId="LiveId" clId="{5AB5F507-0BC6-4F31-8B44-D96E9EE0E012}" dt="2021-11-25T04:10:18.380" v="102" actId="20577"/>
          <ac:spMkLst>
            <pc:docMk/>
            <pc:sldMk cId="4116851301" sldId="259"/>
            <ac:spMk id="2" creationId="{00000000-0000-0000-0000-000000000000}"/>
          </ac:spMkLst>
        </pc:spChg>
        <pc:spChg chg="mod">
          <ac:chgData name="ネオ ネルル" userId="c9726d8967aee7e8" providerId="LiveId" clId="{5AB5F507-0BC6-4F31-8B44-D96E9EE0E012}" dt="2021-11-30T03:13:12.436" v="3891" actId="20577"/>
          <ac:spMkLst>
            <pc:docMk/>
            <pc:sldMk cId="4116851301" sldId="259"/>
            <ac:spMk id="3" creationId="{00000000-0000-0000-0000-000000000000}"/>
          </ac:spMkLst>
        </pc:spChg>
      </pc:sldChg>
      <pc:sldChg chg="modSp mod modNotesTx">
        <pc:chgData name="ネオ ネルル" userId="c9726d8967aee7e8" providerId="LiveId" clId="{5AB5F507-0BC6-4F31-8B44-D96E9EE0E012}" dt="2021-11-30T05:52:32.770" v="4913" actId="1076"/>
        <pc:sldMkLst>
          <pc:docMk/>
          <pc:sldMk cId="1739317143" sldId="261"/>
        </pc:sldMkLst>
        <pc:spChg chg="mod">
          <ac:chgData name="ネオ ネルル" userId="c9726d8967aee7e8" providerId="LiveId" clId="{5AB5F507-0BC6-4F31-8B44-D96E9EE0E012}" dt="2021-11-30T03:11:38.026" v="3810" actId="1076"/>
          <ac:spMkLst>
            <pc:docMk/>
            <pc:sldMk cId="1739317143" sldId="261"/>
            <ac:spMk id="2" creationId="{00000000-0000-0000-0000-000000000000}"/>
          </ac:spMkLst>
        </pc:spChg>
        <pc:spChg chg="mod">
          <ac:chgData name="ネオ ネルル" userId="c9726d8967aee7e8" providerId="LiveId" clId="{5AB5F507-0BC6-4F31-8B44-D96E9EE0E012}" dt="2021-11-30T05:51:50.149" v="4912" actId="20577"/>
          <ac:spMkLst>
            <pc:docMk/>
            <pc:sldMk cId="1739317143" sldId="261"/>
            <ac:spMk id="3" creationId="{00000000-0000-0000-0000-000000000000}"/>
          </ac:spMkLst>
        </pc:spChg>
        <pc:picChg chg="mod">
          <ac:chgData name="ネオ ネルル" userId="c9726d8967aee7e8" providerId="LiveId" clId="{5AB5F507-0BC6-4F31-8B44-D96E9EE0E012}" dt="2021-11-30T05:52:32.770" v="4913" actId="1076"/>
          <ac:picMkLst>
            <pc:docMk/>
            <pc:sldMk cId="1739317143" sldId="261"/>
            <ac:picMk id="6" creationId="{D155DEEC-2477-46CF-84E6-09833BE55BFB}"/>
          </ac:picMkLst>
        </pc:picChg>
      </pc:sldChg>
      <pc:sldChg chg="modSp mod modNotesTx">
        <pc:chgData name="ネオ ネルル" userId="c9726d8967aee7e8" providerId="LiveId" clId="{5AB5F507-0BC6-4F31-8B44-D96E9EE0E012}" dt="2021-11-30T06:06:40.599" v="5055" actId="20577"/>
        <pc:sldMkLst>
          <pc:docMk/>
          <pc:sldMk cId="1938611598" sldId="263"/>
        </pc:sldMkLst>
        <pc:spChg chg="mod">
          <ac:chgData name="ネオ ネルル" userId="c9726d8967aee7e8" providerId="LiveId" clId="{5AB5F507-0BC6-4F31-8B44-D96E9EE0E012}" dt="2021-11-30T06:06:40.599" v="5055" actId="20577"/>
          <ac:spMkLst>
            <pc:docMk/>
            <pc:sldMk cId="1938611598" sldId="263"/>
            <ac:spMk id="3" creationId="{00000000-0000-0000-0000-000000000000}"/>
          </ac:spMkLst>
        </pc:spChg>
        <pc:picChg chg="mod">
          <ac:chgData name="ネオ ネルル" userId="c9726d8967aee7e8" providerId="LiveId" clId="{5AB5F507-0BC6-4F31-8B44-D96E9EE0E012}" dt="2021-11-30T03:42:24.657" v="4600" actId="1076"/>
          <ac:picMkLst>
            <pc:docMk/>
            <pc:sldMk cId="1938611598" sldId="263"/>
            <ac:picMk id="6" creationId="{A3ADFD77-5350-4F16-9580-7C76720ECBF1}"/>
          </ac:picMkLst>
        </pc:picChg>
      </pc:sldChg>
      <pc:sldChg chg="addSp modSp mod modNotesTx">
        <pc:chgData name="ネオ ネルル" userId="c9726d8967aee7e8" providerId="LiveId" clId="{5AB5F507-0BC6-4F31-8B44-D96E9EE0E012}" dt="2021-11-30T06:08:35.645" v="5056" actId="1076"/>
        <pc:sldMkLst>
          <pc:docMk/>
          <pc:sldMk cId="612326102" sldId="264"/>
        </pc:sldMkLst>
        <pc:spChg chg="mod">
          <ac:chgData name="ネオ ネルル" userId="c9726d8967aee7e8" providerId="LiveId" clId="{5AB5F507-0BC6-4F31-8B44-D96E9EE0E012}" dt="2021-11-30T03:41:13.026" v="4581" actId="1076"/>
          <ac:spMkLst>
            <pc:docMk/>
            <pc:sldMk cId="612326102" sldId="264"/>
            <ac:spMk id="2" creationId="{00000000-0000-0000-0000-000000000000}"/>
          </ac:spMkLst>
        </pc:spChg>
        <pc:spChg chg="mod">
          <ac:chgData name="ネオ ネルル" userId="c9726d8967aee7e8" providerId="LiveId" clId="{5AB5F507-0BC6-4F31-8B44-D96E9EE0E012}" dt="2021-11-30T06:08:35.645" v="5056" actId="1076"/>
          <ac:spMkLst>
            <pc:docMk/>
            <pc:sldMk cId="612326102" sldId="264"/>
            <ac:spMk id="3" creationId="{00000000-0000-0000-0000-000000000000}"/>
          </ac:spMkLst>
        </pc:spChg>
        <pc:spChg chg="add mod">
          <ac:chgData name="ネオ ネルル" userId="c9726d8967aee7e8" providerId="LiveId" clId="{5AB5F507-0BC6-4F31-8B44-D96E9EE0E012}" dt="2021-11-25T03:38:10.769" v="83" actId="1076"/>
          <ac:spMkLst>
            <pc:docMk/>
            <pc:sldMk cId="612326102" sldId="264"/>
            <ac:spMk id="5" creationId="{FF9BBB3E-25CD-473D-A993-D7AC0DBB3181}"/>
          </ac:spMkLst>
        </pc:spChg>
        <pc:spChg chg="add mod">
          <ac:chgData name="ネオ ネルル" userId="c9726d8967aee7e8" providerId="LiveId" clId="{5AB5F507-0BC6-4F31-8B44-D96E9EE0E012}" dt="2021-11-25T03:38:10.769" v="83" actId="1076"/>
          <ac:spMkLst>
            <pc:docMk/>
            <pc:sldMk cId="612326102" sldId="264"/>
            <ac:spMk id="6" creationId="{D642A76D-507C-4C99-BFD0-523B0B9CF2D7}"/>
          </ac:spMkLst>
        </pc:spChg>
        <pc:spChg chg="add mod">
          <ac:chgData name="ネオ ネルル" userId="c9726d8967aee7e8" providerId="LiveId" clId="{5AB5F507-0BC6-4F31-8B44-D96E9EE0E012}" dt="2021-11-25T03:38:10.769" v="83" actId="1076"/>
          <ac:spMkLst>
            <pc:docMk/>
            <pc:sldMk cId="612326102" sldId="264"/>
            <ac:spMk id="7" creationId="{D066991C-43D9-4257-8EAA-7D26D6199440}"/>
          </ac:spMkLst>
        </pc:spChg>
        <pc:cxnChg chg="add mod">
          <ac:chgData name="ネオ ネルル" userId="c9726d8967aee7e8" providerId="LiveId" clId="{5AB5F507-0BC6-4F31-8B44-D96E9EE0E012}" dt="2021-11-25T03:38:10.769" v="83" actId="1076"/>
          <ac:cxnSpMkLst>
            <pc:docMk/>
            <pc:sldMk cId="612326102" sldId="264"/>
            <ac:cxnSpMk id="9" creationId="{4DFC1CFA-2057-46BD-8411-C38DBAC137E3}"/>
          </ac:cxnSpMkLst>
        </pc:cxnChg>
        <pc:cxnChg chg="add mod">
          <ac:chgData name="ネオ ネルル" userId="c9726d8967aee7e8" providerId="LiveId" clId="{5AB5F507-0BC6-4F31-8B44-D96E9EE0E012}" dt="2021-11-25T03:38:10.769" v="83" actId="1076"/>
          <ac:cxnSpMkLst>
            <pc:docMk/>
            <pc:sldMk cId="612326102" sldId="264"/>
            <ac:cxnSpMk id="10" creationId="{423FA52D-A53E-4F12-A626-35A7A815D788}"/>
          </ac:cxnSpMkLst>
        </pc:cxnChg>
      </pc:sldChg>
      <pc:sldChg chg="modSp mod modNotesTx">
        <pc:chgData name="ネオ ネルル" userId="c9726d8967aee7e8" providerId="LiveId" clId="{5AB5F507-0BC6-4F31-8B44-D96E9EE0E012}" dt="2021-11-30T03:46:16.727" v="4874" actId="20577"/>
        <pc:sldMkLst>
          <pc:docMk/>
          <pc:sldMk cId="803916224" sldId="265"/>
        </pc:sldMkLst>
        <pc:spChg chg="mod">
          <ac:chgData name="ネオ ネルル" userId="c9726d8967aee7e8" providerId="LiveId" clId="{5AB5F507-0BC6-4F31-8B44-D96E9EE0E012}" dt="2021-11-30T03:37:34.885" v="4384" actId="20577"/>
          <ac:spMkLst>
            <pc:docMk/>
            <pc:sldMk cId="803916224" sldId="265"/>
            <ac:spMk id="2" creationId="{00000000-0000-0000-0000-000000000000}"/>
          </ac:spMkLst>
        </pc:spChg>
        <pc:spChg chg="mod">
          <ac:chgData name="ネオ ネルル" userId="c9726d8967aee7e8" providerId="LiveId" clId="{5AB5F507-0BC6-4F31-8B44-D96E9EE0E012}" dt="2021-11-30T03:44:41.124" v="4739" actId="20577"/>
          <ac:spMkLst>
            <pc:docMk/>
            <pc:sldMk cId="803916224" sldId="265"/>
            <ac:spMk id="3" creationId="{00000000-0000-0000-0000-000000000000}"/>
          </ac:spMkLst>
        </pc:spChg>
        <pc:spChg chg="mod">
          <ac:chgData name="ネオ ネルル" userId="c9726d8967aee7e8" providerId="LiveId" clId="{5AB5F507-0BC6-4F31-8B44-D96E9EE0E012}" dt="2021-11-25T04:13:59.022" v="109" actId="20577"/>
          <ac:spMkLst>
            <pc:docMk/>
            <pc:sldMk cId="803916224" sldId="265"/>
            <ac:spMk id="6" creationId="{FF64C81F-EA41-409A-BDF4-2C4D29C2AB4D}"/>
          </ac:spMkLst>
        </pc:spChg>
      </pc:sldChg>
    </pc:docChg>
  </pc:docChgLst>
  <pc:docChgLst>
    <pc:chgData name="ネオ ネルル" userId="c9726d8967aee7e8" providerId="LiveId" clId="{231A3345-AB2A-4CD4-858C-625750C2376D}"/>
    <pc:docChg chg="undo custSel addSld delSld modSld sldOrd">
      <pc:chgData name="ネオ ネルル" userId="c9726d8967aee7e8" providerId="LiveId" clId="{231A3345-AB2A-4CD4-858C-625750C2376D}" dt="2022-01-08T04:19:44.590" v="1540" actId="27636"/>
      <pc:docMkLst>
        <pc:docMk/>
      </pc:docMkLst>
      <pc:sldChg chg="modSp mod">
        <pc:chgData name="ネオ ネルル" userId="c9726d8967aee7e8" providerId="LiveId" clId="{231A3345-AB2A-4CD4-858C-625750C2376D}" dt="2022-01-08T03:31:48.015" v="245" actId="20577"/>
        <pc:sldMkLst>
          <pc:docMk/>
          <pc:sldMk cId="4116851301" sldId="259"/>
        </pc:sldMkLst>
        <pc:spChg chg="mod">
          <ac:chgData name="ネオ ネルル" userId="c9726d8967aee7e8" providerId="LiveId" clId="{231A3345-AB2A-4CD4-858C-625750C2376D}" dt="2022-01-08T03:31:48.015" v="245" actId="20577"/>
          <ac:spMkLst>
            <pc:docMk/>
            <pc:sldMk cId="4116851301" sldId="259"/>
            <ac:spMk id="2" creationId="{00000000-0000-0000-0000-000000000000}"/>
          </ac:spMkLst>
        </pc:spChg>
        <pc:spChg chg="mod">
          <ac:chgData name="ネオ ネルル" userId="c9726d8967aee7e8" providerId="LiveId" clId="{231A3345-AB2A-4CD4-858C-625750C2376D}" dt="2022-01-08T03:17:28.305" v="72" actId="20577"/>
          <ac:spMkLst>
            <pc:docMk/>
            <pc:sldMk cId="4116851301" sldId="259"/>
            <ac:spMk id="3" creationId="{00000000-0000-0000-0000-000000000000}"/>
          </ac:spMkLst>
        </pc:spChg>
      </pc:sldChg>
      <pc:sldChg chg="modSp mod">
        <pc:chgData name="ネオ ネルル" userId="c9726d8967aee7e8" providerId="LiveId" clId="{231A3345-AB2A-4CD4-858C-625750C2376D}" dt="2022-01-08T03:16:08.461" v="17" actId="27636"/>
        <pc:sldMkLst>
          <pc:docMk/>
          <pc:sldMk cId="1938611598" sldId="263"/>
        </pc:sldMkLst>
        <pc:spChg chg="mod">
          <ac:chgData name="ネオ ネルル" userId="c9726d8967aee7e8" providerId="LiveId" clId="{231A3345-AB2A-4CD4-858C-625750C2376D}" dt="2022-01-08T03:16:06.900" v="10"/>
          <ac:spMkLst>
            <pc:docMk/>
            <pc:sldMk cId="1938611598" sldId="263"/>
            <ac:spMk id="2" creationId="{00000000-0000-0000-0000-000000000000}"/>
          </ac:spMkLst>
        </pc:spChg>
        <pc:spChg chg="mod">
          <ac:chgData name="ネオ ネルル" userId="c9726d8967aee7e8" providerId="LiveId" clId="{231A3345-AB2A-4CD4-858C-625750C2376D}" dt="2022-01-08T03:16:08.461" v="17" actId="27636"/>
          <ac:spMkLst>
            <pc:docMk/>
            <pc:sldMk cId="1938611598" sldId="263"/>
            <ac:spMk id="3" creationId="{00000000-0000-0000-0000-000000000000}"/>
          </ac:spMkLst>
        </pc:spChg>
        <pc:spChg chg="mod">
          <ac:chgData name="ネオ ネルル" userId="c9726d8967aee7e8" providerId="LiveId" clId="{231A3345-AB2A-4CD4-858C-625750C2376D}" dt="2022-01-08T03:16:06.900" v="10"/>
          <ac:spMkLst>
            <pc:docMk/>
            <pc:sldMk cId="1938611598" sldId="263"/>
            <ac:spMk id="4" creationId="{00000000-0000-0000-0000-000000000000}"/>
          </ac:spMkLst>
        </pc:spChg>
      </pc:sldChg>
      <pc:sldChg chg="modSp">
        <pc:chgData name="ネオ ネルル" userId="c9726d8967aee7e8" providerId="LiveId" clId="{231A3345-AB2A-4CD4-858C-625750C2376D}" dt="2022-01-08T03:16:06.900" v="10"/>
        <pc:sldMkLst>
          <pc:docMk/>
          <pc:sldMk cId="612326102" sldId="264"/>
        </pc:sldMkLst>
        <pc:spChg chg="mod">
          <ac:chgData name="ネオ ネルル" userId="c9726d8967aee7e8" providerId="LiveId" clId="{231A3345-AB2A-4CD4-858C-625750C2376D}" dt="2022-01-08T03:16:06.900" v="10"/>
          <ac:spMkLst>
            <pc:docMk/>
            <pc:sldMk cId="612326102" sldId="264"/>
            <ac:spMk id="4" creationId="{00000000-0000-0000-0000-000000000000}"/>
          </ac:spMkLst>
        </pc:spChg>
      </pc:sldChg>
      <pc:sldChg chg="modSp">
        <pc:chgData name="ネオ ネルル" userId="c9726d8967aee7e8" providerId="LiveId" clId="{231A3345-AB2A-4CD4-858C-625750C2376D}" dt="2022-01-08T03:16:06.900" v="10"/>
        <pc:sldMkLst>
          <pc:docMk/>
          <pc:sldMk cId="803916224" sldId="265"/>
        </pc:sldMkLst>
        <pc:spChg chg="mod">
          <ac:chgData name="ネオ ネルル" userId="c9726d8967aee7e8" providerId="LiveId" clId="{231A3345-AB2A-4CD4-858C-625750C2376D}" dt="2022-01-08T03:16:06.900" v="10"/>
          <ac:spMkLst>
            <pc:docMk/>
            <pc:sldMk cId="803916224" sldId="265"/>
            <ac:spMk id="2" creationId="{00000000-0000-0000-0000-000000000000}"/>
          </ac:spMkLst>
        </pc:spChg>
        <pc:spChg chg="mod">
          <ac:chgData name="ネオ ネルル" userId="c9726d8967aee7e8" providerId="LiveId" clId="{231A3345-AB2A-4CD4-858C-625750C2376D}" dt="2022-01-08T03:16:06.900" v="10"/>
          <ac:spMkLst>
            <pc:docMk/>
            <pc:sldMk cId="803916224" sldId="265"/>
            <ac:spMk id="3" creationId="{00000000-0000-0000-0000-000000000000}"/>
          </ac:spMkLst>
        </pc:spChg>
        <pc:spChg chg="mod">
          <ac:chgData name="ネオ ネルル" userId="c9726d8967aee7e8" providerId="LiveId" clId="{231A3345-AB2A-4CD4-858C-625750C2376D}" dt="2022-01-08T03:16:06.900" v="10"/>
          <ac:spMkLst>
            <pc:docMk/>
            <pc:sldMk cId="803916224" sldId="265"/>
            <ac:spMk id="4" creationId="{00000000-0000-0000-0000-000000000000}"/>
          </ac:spMkLst>
        </pc:spChg>
      </pc:sldChg>
      <pc:sldChg chg="modSp del">
        <pc:chgData name="ネオ ネルル" userId="c9726d8967aee7e8" providerId="LiveId" clId="{231A3345-AB2A-4CD4-858C-625750C2376D}" dt="2022-01-08T03:36:13.529" v="329" actId="47"/>
        <pc:sldMkLst>
          <pc:docMk/>
          <pc:sldMk cId="776919429" sldId="267"/>
        </pc:sldMkLst>
        <pc:spChg chg="mod">
          <ac:chgData name="ネオ ネルル" userId="c9726d8967aee7e8" providerId="LiveId" clId="{231A3345-AB2A-4CD4-858C-625750C2376D}" dt="2022-01-08T03:16:06.900" v="10"/>
          <ac:spMkLst>
            <pc:docMk/>
            <pc:sldMk cId="776919429" sldId="267"/>
            <ac:spMk id="2" creationId="{00000000-0000-0000-0000-000000000000}"/>
          </ac:spMkLst>
        </pc:spChg>
        <pc:spChg chg="mod">
          <ac:chgData name="ネオ ネルル" userId="c9726d8967aee7e8" providerId="LiveId" clId="{231A3345-AB2A-4CD4-858C-625750C2376D}" dt="2022-01-08T03:16:06.900" v="10"/>
          <ac:spMkLst>
            <pc:docMk/>
            <pc:sldMk cId="776919429" sldId="267"/>
            <ac:spMk id="4" creationId="{00000000-0000-0000-0000-000000000000}"/>
          </ac:spMkLst>
        </pc:spChg>
      </pc:sldChg>
      <pc:sldChg chg="addSp delSp modSp mod">
        <pc:chgData name="ネオ ネルル" userId="c9726d8967aee7e8" providerId="LiveId" clId="{231A3345-AB2A-4CD4-858C-625750C2376D}" dt="2022-01-08T03:47:04.204" v="501" actId="20577"/>
        <pc:sldMkLst>
          <pc:docMk/>
          <pc:sldMk cId="3324139248" sldId="268"/>
        </pc:sldMkLst>
        <pc:spChg chg="del mod">
          <ac:chgData name="ネオ ネルル" userId="c9726d8967aee7e8" providerId="LiveId" clId="{231A3345-AB2A-4CD4-858C-625750C2376D}" dt="2022-01-08T03:36:27.438" v="331" actId="478"/>
          <ac:spMkLst>
            <pc:docMk/>
            <pc:sldMk cId="3324139248" sldId="268"/>
            <ac:spMk id="2" creationId="{00000000-0000-0000-0000-000000000000}"/>
          </ac:spMkLst>
        </pc:spChg>
        <pc:spChg chg="mod">
          <ac:chgData name="ネオ ネルル" userId="c9726d8967aee7e8" providerId="LiveId" clId="{231A3345-AB2A-4CD4-858C-625750C2376D}" dt="2022-01-08T03:47:04.204" v="501" actId="20577"/>
          <ac:spMkLst>
            <pc:docMk/>
            <pc:sldMk cId="3324139248" sldId="268"/>
            <ac:spMk id="3" creationId="{00000000-0000-0000-0000-000000000000}"/>
          </ac:spMkLst>
        </pc:spChg>
        <pc:spChg chg="mod">
          <ac:chgData name="ネオ ネルル" userId="c9726d8967aee7e8" providerId="LiveId" clId="{231A3345-AB2A-4CD4-858C-625750C2376D}" dt="2022-01-08T03:16:06.900" v="10"/>
          <ac:spMkLst>
            <pc:docMk/>
            <pc:sldMk cId="3324139248" sldId="268"/>
            <ac:spMk id="4" creationId="{00000000-0000-0000-0000-000000000000}"/>
          </ac:spMkLst>
        </pc:spChg>
        <pc:spChg chg="add mod">
          <ac:chgData name="ネオ ネルル" userId="c9726d8967aee7e8" providerId="LiveId" clId="{231A3345-AB2A-4CD4-858C-625750C2376D}" dt="2022-01-08T03:36:35.448" v="352" actId="20577"/>
          <ac:spMkLst>
            <pc:docMk/>
            <pc:sldMk cId="3324139248" sldId="268"/>
            <ac:spMk id="7" creationId="{02E88A84-40A3-4466-88B0-A205225A142D}"/>
          </ac:spMkLst>
        </pc:spChg>
        <pc:spChg chg="add del mod">
          <ac:chgData name="ネオ ネルル" userId="c9726d8967aee7e8" providerId="LiveId" clId="{231A3345-AB2A-4CD4-858C-625750C2376D}" dt="2022-01-08T03:36:30.032" v="333" actId="478"/>
          <ac:spMkLst>
            <pc:docMk/>
            <pc:sldMk cId="3324139248" sldId="268"/>
            <ac:spMk id="9" creationId="{8B8B237A-9B2C-426A-8FE2-A9DD5F7A98EA}"/>
          </ac:spMkLst>
        </pc:spChg>
        <pc:cxnChg chg="add mod">
          <ac:chgData name="ネオ ネルル" userId="c9726d8967aee7e8" providerId="LiveId" clId="{231A3345-AB2A-4CD4-858C-625750C2376D}" dt="2022-01-08T03:36:21.775" v="330"/>
          <ac:cxnSpMkLst>
            <pc:docMk/>
            <pc:sldMk cId="3324139248" sldId="268"/>
            <ac:cxnSpMk id="8" creationId="{E240055A-60ED-4F8B-B493-B96B34CBFFD5}"/>
          </ac:cxnSpMkLst>
        </pc:cxnChg>
      </pc:sldChg>
      <pc:sldChg chg="addSp delSp modSp add del mod">
        <pc:chgData name="ネオ ネルル" userId="c9726d8967aee7e8" providerId="LiveId" clId="{231A3345-AB2A-4CD4-858C-625750C2376D}" dt="2022-01-08T03:32:51.286" v="253" actId="47"/>
        <pc:sldMkLst>
          <pc:docMk/>
          <pc:sldMk cId="4288858164" sldId="269"/>
        </pc:sldMkLst>
        <pc:spChg chg="mod">
          <ac:chgData name="ネオ ネルル" userId="c9726d8967aee7e8" providerId="LiveId" clId="{231A3345-AB2A-4CD4-858C-625750C2376D}" dt="2022-01-08T03:19:46.566" v="75" actId="1076"/>
          <ac:spMkLst>
            <pc:docMk/>
            <pc:sldMk cId="4288858164" sldId="269"/>
            <ac:spMk id="2" creationId="{00000000-0000-0000-0000-000000000000}"/>
          </ac:spMkLst>
        </pc:spChg>
        <pc:spChg chg="mod">
          <ac:chgData name="ネオ ネルル" userId="c9726d8967aee7e8" providerId="LiveId" clId="{231A3345-AB2A-4CD4-858C-625750C2376D}" dt="2022-01-08T03:16:08.275" v="12" actId="27636"/>
          <ac:spMkLst>
            <pc:docMk/>
            <pc:sldMk cId="4288858164" sldId="269"/>
            <ac:spMk id="3" creationId="{00000000-0000-0000-0000-000000000000}"/>
          </ac:spMkLst>
        </pc:spChg>
        <pc:spChg chg="mod">
          <ac:chgData name="ネオ ネルル" userId="c9726d8967aee7e8" providerId="LiveId" clId="{231A3345-AB2A-4CD4-858C-625750C2376D}" dt="2022-01-08T03:16:06.900" v="10"/>
          <ac:spMkLst>
            <pc:docMk/>
            <pc:sldMk cId="4288858164" sldId="269"/>
            <ac:spMk id="4" creationId="{00000000-0000-0000-0000-000000000000}"/>
          </ac:spMkLst>
        </pc:spChg>
        <pc:spChg chg="add mod ord">
          <ac:chgData name="ネオ ネルル" userId="c9726d8967aee7e8" providerId="LiveId" clId="{231A3345-AB2A-4CD4-858C-625750C2376D}" dt="2022-01-08T03:23:25.317" v="159" actId="167"/>
          <ac:spMkLst>
            <pc:docMk/>
            <pc:sldMk cId="4288858164" sldId="269"/>
            <ac:spMk id="10" creationId="{1F5518D1-B255-4C7D-AF6B-28B8FB8F12A0}"/>
          </ac:spMkLst>
        </pc:spChg>
        <pc:picChg chg="add del mod">
          <ac:chgData name="ネオ ネルル" userId="c9726d8967aee7e8" providerId="LiveId" clId="{231A3345-AB2A-4CD4-858C-625750C2376D}" dt="2022-01-08T03:22:33.905" v="151"/>
          <ac:picMkLst>
            <pc:docMk/>
            <pc:sldMk cId="4288858164" sldId="269"/>
            <ac:picMk id="11" creationId="{CD6C27CD-C37B-48D7-8059-823DF5799208}"/>
          </ac:picMkLst>
        </pc:picChg>
      </pc:sldChg>
      <pc:sldChg chg="addSp delSp modSp del mod">
        <pc:chgData name="ネオ ネルル" userId="c9726d8967aee7e8" providerId="LiveId" clId="{231A3345-AB2A-4CD4-858C-625750C2376D}" dt="2022-01-08T03:41:45.982" v="378" actId="47"/>
        <pc:sldMkLst>
          <pc:docMk/>
          <pc:sldMk cId="1478136863" sldId="270"/>
        </pc:sldMkLst>
        <pc:spChg chg="del mod">
          <ac:chgData name="ネオ ネルル" userId="c9726d8967aee7e8" providerId="LiveId" clId="{231A3345-AB2A-4CD4-858C-625750C2376D}" dt="2022-01-08T03:40:32.981" v="371" actId="478"/>
          <ac:spMkLst>
            <pc:docMk/>
            <pc:sldMk cId="1478136863" sldId="270"/>
            <ac:spMk id="2" creationId="{00000000-0000-0000-0000-000000000000}"/>
          </ac:spMkLst>
        </pc:spChg>
        <pc:spChg chg="mod">
          <ac:chgData name="ネオ ネルル" userId="c9726d8967aee7e8" providerId="LiveId" clId="{231A3345-AB2A-4CD4-858C-625750C2376D}" dt="2022-01-08T03:16:06.900" v="10"/>
          <ac:spMkLst>
            <pc:docMk/>
            <pc:sldMk cId="1478136863" sldId="270"/>
            <ac:spMk id="3" creationId="{00000000-0000-0000-0000-000000000000}"/>
          </ac:spMkLst>
        </pc:spChg>
        <pc:spChg chg="mod">
          <ac:chgData name="ネオ ネルル" userId="c9726d8967aee7e8" providerId="LiveId" clId="{231A3345-AB2A-4CD4-858C-625750C2376D}" dt="2022-01-08T03:16:06.900" v="10"/>
          <ac:spMkLst>
            <pc:docMk/>
            <pc:sldMk cId="1478136863" sldId="270"/>
            <ac:spMk id="4" creationId="{00000000-0000-0000-0000-000000000000}"/>
          </ac:spMkLst>
        </pc:spChg>
        <pc:spChg chg="add mod">
          <ac:chgData name="ネオ ネルル" userId="c9726d8967aee7e8" providerId="LiveId" clId="{231A3345-AB2A-4CD4-858C-625750C2376D}" dt="2022-01-08T03:40:30.416" v="370"/>
          <ac:spMkLst>
            <pc:docMk/>
            <pc:sldMk cId="1478136863" sldId="270"/>
            <ac:spMk id="10" creationId="{9A35B072-76AE-4715-B053-EE46797A54E9}"/>
          </ac:spMkLst>
        </pc:spChg>
        <pc:spChg chg="add del mod">
          <ac:chgData name="ネオ ネルル" userId="c9726d8967aee7e8" providerId="LiveId" clId="{231A3345-AB2A-4CD4-858C-625750C2376D}" dt="2022-01-08T03:40:35.588" v="373" actId="478"/>
          <ac:spMkLst>
            <pc:docMk/>
            <pc:sldMk cId="1478136863" sldId="270"/>
            <ac:spMk id="13" creationId="{F50D3EA0-9678-4FD0-8831-A01C621D0A16}"/>
          </ac:spMkLst>
        </pc:spChg>
        <pc:cxnChg chg="add mod">
          <ac:chgData name="ネオ ネルル" userId="c9726d8967aee7e8" providerId="LiveId" clId="{231A3345-AB2A-4CD4-858C-625750C2376D}" dt="2022-01-08T03:40:30.416" v="370"/>
          <ac:cxnSpMkLst>
            <pc:docMk/>
            <pc:sldMk cId="1478136863" sldId="270"/>
            <ac:cxnSpMk id="11" creationId="{39647228-92FE-4FF8-9E45-47A3ECB12378}"/>
          </ac:cxnSpMkLst>
        </pc:cxnChg>
      </pc:sldChg>
      <pc:sldChg chg="modSp del ord modNotesTx">
        <pc:chgData name="ネオ ネルル" userId="c9726d8967aee7e8" providerId="LiveId" clId="{231A3345-AB2A-4CD4-858C-625750C2376D}" dt="2022-01-08T03:50:38.616" v="531" actId="47"/>
        <pc:sldMkLst>
          <pc:docMk/>
          <pc:sldMk cId="4203085140" sldId="271"/>
        </pc:sldMkLst>
        <pc:spChg chg="mod">
          <ac:chgData name="ネオ ネルル" userId="c9726d8967aee7e8" providerId="LiveId" clId="{231A3345-AB2A-4CD4-858C-625750C2376D}" dt="2022-01-08T03:16:06.900" v="10"/>
          <ac:spMkLst>
            <pc:docMk/>
            <pc:sldMk cId="4203085140" sldId="271"/>
            <ac:spMk id="2" creationId="{00000000-0000-0000-0000-000000000000}"/>
          </ac:spMkLst>
        </pc:spChg>
        <pc:spChg chg="mod">
          <ac:chgData name="ネオ ネルル" userId="c9726d8967aee7e8" providerId="LiveId" clId="{231A3345-AB2A-4CD4-858C-625750C2376D}" dt="2022-01-08T03:16:06.900" v="10"/>
          <ac:spMkLst>
            <pc:docMk/>
            <pc:sldMk cId="4203085140" sldId="271"/>
            <ac:spMk id="3" creationId="{00000000-0000-0000-0000-000000000000}"/>
          </ac:spMkLst>
        </pc:spChg>
        <pc:spChg chg="mod">
          <ac:chgData name="ネオ ネルル" userId="c9726d8967aee7e8" providerId="LiveId" clId="{231A3345-AB2A-4CD4-858C-625750C2376D}" dt="2022-01-08T03:16:06.900" v="10"/>
          <ac:spMkLst>
            <pc:docMk/>
            <pc:sldMk cId="4203085140" sldId="271"/>
            <ac:spMk id="4" creationId="{00000000-0000-0000-0000-000000000000}"/>
          </ac:spMkLst>
        </pc:spChg>
      </pc:sldChg>
      <pc:sldChg chg="modSp del modNotesTx">
        <pc:chgData name="ネオ ネルル" userId="c9726d8967aee7e8" providerId="LiveId" clId="{231A3345-AB2A-4CD4-858C-625750C2376D}" dt="2022-01-08T04:04:59.281" v="775" actId="47"/>
        <pc:sldMkLst>
          <pc:docMk/>
          <pc:sldMk cId="1758099488" sldId="272"/>
        </pc:sldMkLst>
        <pc:spChg chg="mod">
          <ac:chgData name="ネオ ネルル" userId="c9726d8967aee7e8" providerId="LiveId" clId="{231A3345-AB2A-4CD4-858C-625750C2376D}" dt="2022-01-08T03:16:06.900" v="10"/>
          <ac:spMkLst>
            <pc:docMk/>
            <pc:sldMk cId="1758099488" sldId="272"/>
            <ac:spMk id="2" creationId="{00000000-0000-0000-0000-000000000000}"/>
          </ac:spMkLst>
        </pc:spChg>
        <pc:spChg chg="mod">
          <ac:chgData name="ネオ ネルル" userId="c9726d8967aee7e8" providerId="LiveId" clId="{231A3345-AB2A-4CD4-858C-625750C2376D}" dt="2022-01-08T03:16:06.900" v="10"/>
          <ac:spMkLst>
            <pc:docMk/>
            <pc:sldMk cId="1758099488" sldId="272"/>
            <ac:spMk id="4" creationId="{00000000-0000-0000-0000-000000000000}"/>
          </ac:spMkLst>
        </pc:spChg>
      </pc:sldChg>
      <pc:sldChg chg="modSp del ord">
        <pc:chgData name="ネオ ネルル" userId="c9726d8967aee7e8" providerId="LiveId" clId="{231A3345-AB2A-4CD4-858C-625750C2376D}" dt="2022-01-08T03:46:37.960" v="469" actId="47"/>
        <pc:sldMkLst>
          <pc:docMk/>
          <pc:sldMk cId="2760577219" sldId="273"/>
        </pc:sldMkLst>
        <pc:spChg chg="mod">
          <ac:chgData name="ネオ ネルル" userId="c9726d8967aee7e8" providerId="LiveId" clId="{231A3345-AB2A-4CD4-858C-625750C2376D}" dt="2022-01-08T03:16:06.900" v="10"/>
          <ac:spMkLst>
            <pc:docMk/>
            <pc:sldMk cId="2760577219" sldId="273"/>
            <ac:spMk id="2" creationId="{00000000-0000-0000-0000-000000000000}"/>
          </ac:spMkLst>
        </pc:spChg>
        <pc:spChg chg="mod">
          <ac:chgData name="ネオ ネルル" userId="c9726d8967aee7e8" providerId="LiveId" clId="{231A3345-AB2A-4CD4-858C-625750C2376D}" dt="2022-01-08T03:16:06.900" v="10"/>
          <ac:spMkLst>
            <pc:docMk/>
            <pc:sldMk cId="2760577219" sldId="273"/>
            <ac:spMk id="4" creationId="{00000000-0000-0000-0000-000000000000}"/>
          </ac:spMkLst>
        </pc:spChg>
      </pc:sldChg>
      <pc:sldChg chg="modSp del">
        <pc:chgData name="ネオ ネルル" userId="c9726d8967aee7e8" providerId="LiveId" clId="{231A3345-AB2A-4CD4-858C-625750C2376D}" dt="2022-01-08T04:02:23.135" v="727" actId="47"/>
        <pc:sldMkLst>
          <pc:docMk/>
          <pc:sldMk cId="1941628416" sldId="274"/>
        </pc:sldMkLst>
        <pc:spChg chg="mod">
          <ac:chgData name="ネオ ネルル" userId="c9726d8967aee7e8" providerId="LiveId" clId="{231A3345-AB2A-4CD4-858C-625750C2376D}" dt="2022-01-08T03:16:06.900" v="10"/>
          <ac:spMkLst>
            <pc:docMk/>
            <pc:sldMk cId="1941628416" sldId="274"/>
            <ac:spMk id="2" creationId="{00000000-0000-0000-0000-000000000000}"/>
          </ac:spMkLst>
        </pc:spChg>
        <pc:spChg chg="mod">
          <ac:chgData name="ネオ ネルル" userId="c9726d8967aee7e8" providerId="LiveId" clId="{231A3345-AB2A-4CD4-858C-625750C2376D}" dt="2022-01-08T03:16:06.900" v="10"/>
          <ac:spMkLst>
            <pc:docMk/>
            <pc:sldMk cId="1941628416" sldId="274"/>
            <ac:spMk id="4" creationId="{00000000-0000-0000-0000-000000000000}"/>
          </ac:spMkLst>
        </pc:spChg>
      </pc:sldChg>
      <pc:sldChg chg="modSp mod">
        <pc:chgData name="ネオ ネルル" userId="c9726d8967aee7e8" providerId="LiveId" clId="{231A3345-AB2A-4CD4-858C-625750C2376D}" dt="2022-01-08T03:16:08.321" v="13" actId="27636"/>
        <pc:sldMkLst>
          <pc:docMk/>
          <pc:sldMk cId="2962798980" sldId="275"/>
        </pc:sldMkLst>
        <pc:spChg chg="mod">
          <ac:chgData name="ネオ ネルル" userId="c9726d8967aee7e8" providerId="LiveId" clId="{231A3345-AB2A-4CD4-858C-625750C2376D}" dt="2022-01-08T03:16:06.900" v="10"/>
          <ac:spMkLst>
            <pc:docMk/>
            <pc:sldMk cId="2962798980" sldId="275"/>
            <ac:spMk id="2" creationId="{00000000-0000-0000-0000-000000000000}"/>
          </ac:spMkLst>
        </pc:spChg>
        <pc:spChg chg="mod">
          <ac:chgData name="ネオ ネルル" userId="c9726d8967aee7e8" providerId="LiveId" clId="{231A3345-AB2A-4CD4-858C-625750C2376D}" dt="2022-01-08T03:16:06.900" v="10"/>
          <ac:spMkLst>
            <pc:docMk/>
            <pc:sldMk cId="2962798980" sldId="275"/>
            <ac:spMk id="4" creationId="{00000000-0000-0000-0000-000000000000}"/>
          </ac:spMkLst>
        </pc:spChg>
        <pc:spChg chg="mod">
          <ac:chgData name="ネオ ネルル" userId="c9726d8967aee7e8" providerId="LiveId" clId="{231A3345-AB2A-4CD4-858C-625750C2376D}" dt="2022-01-08T03:16:08.321" v="13" actId="27636"/>
          <ac:spMkLst>
            <pc:docMk/>
            <pc:sldMk cId="2962798980" sldId="275"/>
            <ac:spMk id="33" creationId="{2764FAC5-76EB-4852-A2B0-99F48B5288A7}"/>
          </ac:spMkLst>
        </pc:spChg>
      </pc:sldChg>
      <pc:sldChg chg="modSp">
        <pc:chgData name="ネオ ネルル" userId="c9726d8967aee7e8" providerId="LiveId" clId="{231A3345-AB2A-4CD4-858C-625750C2376D}" dt="2022-01-08T03:16:06.900" v="10"/>
        <pc:sldMkLst>
          <pc:docMk/>
          <pc:sldMk cId="1925126608" sldId="276"/>
        </pc:sldMkLst>
        <pc:spChg chg="mod">
          <ac:chgData name="ネオ ネルル" userId="c9726d8967aee7e8" providerId="LiveId" clId="{231A3345-AB2A-4CD4-858C-625750C2376D}" dt="2022-01-08T03:16:06.900" v="10"/>
          <ac:spMkLst>
            <pc:docMk/>
            <pc:sldMk cId="1925126608" sldId="276"/>
            <ac:spMk id="2" creationId="{00000000-0000-0000-0000-000000000000}"/>
          </ac:spMkLst>
        </pc:spChg>
        <pc:spChg chg="mod">
          <ac:chgData name="ネオ ネルル" userId="c9726d8967aee7e8" providerId="LiveId" clId="{231A3345-AB2A-4CD4-858C-625750C2376D}" dt="2022-01-08T03:16:06.900" v="10"/>
          <ac:spMkLst>
            <pc:docMk/>
            <pc:sldMk cId="1925126608" sldId="276"/>
            <ac:spMk id="4" creationId="{00000000-0000-0000-0000-000000000000}"/>
          </ac:spMkLst>
        </pc:spChg>
      </pc:sldChg>
      <pc:sldChg chg="modSp">
        <pc:chgData name="ネオ ネルル" userId="c9726d8967aee7e8" providerId="LiveId" clId="{231A3345-AB2A-4CD4-858C-625750C2376D}" dt="2022-01-08T03:16:06.900" v="10"/>
        <pc:sldMkLst>
          <pc:docMk/>
          <pc:sldMk cId="3395957606" sldId="277"/>
        </pc:sldMkLst>
        <pc:spChg chg="mod">
          <ac:chgData name="ネオ ネルル" userId="c9726d8967aee7e8" providerId="LiveId" clId="{231A3345-AB2A-4CD4-858C-625750C2376D}" dt="2022-01-08T03:16:06.900" v="10"/>
          <ac:spMkLst>
            <pc:docMk/>
            <pc:sldMk cId="3395957606" sldId="277"/>
            <ac:spMk id="2" creationId="{00000000-0000-0000-0000-000000000000}"/>
          </ac:spMkLst>
        </pc:spChg>
        <pc:spChg chg="mod">
          <ac:chgData name="ネオ ネルル" userId="c9726d8967aee7e8" providerId="LiveId" clId="{231A3345-AB2A-4CD4-858C-625750C2376D}" dt="2022-01-08T03:16:06.900" v="10"/>
          <ac:spMkLst>
            <pc:docMk/>
            <pc:sldMk cId="3395957606" sldId="277"/>
            <ac:spMk id="4" creationId="{00000000-0000-0000-0000-000000000000}"/>
          </ac:spMkLst>
        </pc:spChg>
      </pc:sldChg>
      <pc:sldChg chg="modSp">
        <pc:chgData name="ネオ ネルル" userId="c9726d8967aee7e8" providerId="LiveId" clId="{231A3345-AB2A-4CD4-858C-625750C2376D}" dt="2022-01-08T03:16:06.900" v="10"/>
        <pc:sldMkLst>
          <pc:docMk/>
          <pc:sldMk cId="3008235345" sldId="278"/>
        </pc:sldMkLst>
        <pc:spChg chg="mod">
          <ac:chgData name="ネオ ネルル" userId="c9726d8967aee7e8" providerId="LiveId" clId="{231A3345-AB2A-4CD4-858C-625750C2376D}" dt="2022-01-08T03:16:06.900" v="10"/>
          <ac:spMkLst>
            <pc:docMk/>
            <pc:sldMk cId="3008235345" sldId="278"/>
            <ac:spMk id="2" creationId="{00000000-0000-0000-0000-000000000000}"/>
          </ac:spMkLst>
        </pc:spChg>
        <pc:spChg chg="mod">
          <ac:chgData name="ネオ ネルル" userId="c9726d8967aee7e8" providerId="LiveId" clId="{231A3345-AB2A-4CD4-858C-625750C2376D}" dt="2022-01-08T03:16:06.900" v="10"/>
          <ac:spMkLst>
            <pc:docMk/>
            <pc:sldMk cId="3008235345" sldId="278"/>
            <ac:spMk id="4" creationId="{00000000-0000-0000-0000-000000000000}"/>
          </ac:spMkLst>
        </pc:spChg>
      </pc:sldChg>
      <pc:sldChg chg="modSp">
        <pc:chgData name="ネオ ネルル" userId="c9726d8967aee7e8" providerId="LiveId" clId="{231A3345-AB2A-4CD4-858C-625750C2376D}" dt="2022-01-08T03:16:06.900" v="10"/>
        <pc:sldMkLst>
          <pc:docMk/>
          <pc:sldMk cId="3691013734" sldId="280"/>
        </pc:sldMkLst>
        <pc:spChg chg="mod">
          <ac:chgData name="ネオ ネルル" userId="c9726d8967aee7e8" providerId="LiveId" clId="{231A3345-AB2A-4CD4-858C-625750C2376D}" dt="2022-01-08T03:16:06.900" v="10"/>
          <ac:spMkLst>
            <pc:docMk/>
            <pc:sldMk cId="3691013734" sldId="280"/>
            <ac:spMk id="4" creationId="{00000000-0000-0000-0000-000000000000}"/>
          </ac:spMkLst>
        </pc:spChg>
      </pc:sldChg>
      <pc:sldChg chg="modSp del ord">
        <pc:chgData name="ネオ ネルル" userId="c9726d8967aee7e8" providerId="LiveId" clId="{231A3345-AB2A-4CD4-858C-625750C2376D}" dt="2022-01-08T04:08:40.919" v="849" actId="47"/>
        <pc:sldMkLst>
          <pc:docMk/>
          <pc:sldMk cId="1716136104" sldId="281"/>
        </pc:sldMkLst>
        <pc:spChg chg="mod">
          <ac:chgData name="ネオ ネルル" userId="c9726d8967aee7e8" providerId="LiveId" clId="{231A3345-AB2A-4CD4-858C-625750C2376D}" dt="2022-01-08T03:16:06.900" v="10"/>
          <ac:spMkLst>
            <pc:docMk/>
            <pc:sldMk cId="1716136104" sldId="281"/>
            <ac:spMk id="4" creationId="{00000000-0000-0000-0000-000000000000}"/>
          </ac:spMkLst>
        </pc:spChg>
      </pc:sldChg>
      <pc:sldChg chg="modSp">
        <pc:chgData name="ネオ ネルル" userId="c9726d8967aee7e8" providerId="LiveId" clId="{231A3345-AB2A-4CD4-858C-625750C2376D}" dt="2022-01-08T03:16:06.900" v="10"/>
        <pc:sldMkLst>
          <pc:docMk/>
          <pc:sldMk cId="321418982" sldId="282"/>
        </pc:sldMkLst>
        <pc:spChg chg="mod">
          <ac:chgData name="ネオ ネルル" userId="c9726d8967aee7e8" providerId="LiveId" clId="{231A3345-AB2A-4CD4-858C-625750C2376D}" dt="2022-01-08T03:16:06.900" v="10"/>
          <ac:spMkLst>
            <pc:docMk/>
            <pc:sldMk cId="321418982" sldId="282"/>
            <ac:spMk id="2" creationId="{5533B7BB-5E47-46AE-8362-07B37D131595}"/>
          </ac:spMkLst>
        </pc:spChg>
        <pc:spChg chg="mod">
          <ac:chgData name="ネオ ネルル" userId="c9726d8967aee7e8" providerId="LiveId" clId="{231A3345-AB2A-4CD4-858C-625750C2376D}" dt="2022-01-08T03:16:06.900" v="10"/>
          <ac:spMkLst>
            <pc:docMk/>
            <pc:sldMk cId="321418982" sldId="282"/>
            <ac:spMk id="4" creationId="{95F5F879-1010-47D7-9D85-94CCD52CC09D}"/>
          </ac:spMkLst>
        </pc:spChg>
      </pc:sldChg>
      <pc:sldChg chg="modSp mod">
        <pc:chgData name="ネオ ネルル" userId="c9726d8967aee7e8" providerId="LiveId" clId="{231A3345-AB2A-4CD4-858C-625750C2376D}" dt="2022-01-08T03:16:08.345" v="14" actId="27636"/>
        <pc:sldMkLst>
          <pc:docMk/>
          <pc:sldMk cId="2587031789" sldId="283"/>
        </pc:sldMkLst>
        <pc:spChg chg="mod">
          <ac:chgData name="ネオ ネルル" userId="c9726d8967aee7e8" providerId="LiveId" clId="{231A3345-AB2A-4CD4-858C-625750C2376D}" dt="2022-01-08T03:16:08.345" v="14" actId="27636"/>
          <ac:spMkLst>
            <pc:docMk/>
            <pc:sldMk cId="2587031789" sldId="283"/>
            <ac:spMk id="2" creationId="{5533B7BB-5E47-46AE-8362-07B37D131595}"/>
          </ac:spMkLst>
        </pc:spChg>
        <pc:spChg chg="mod">
          <ac:chgData name="ネオ ネルル" userId="c9726d8967aee7e8" providerId="LiveId" clId="{231A3345-AB2A-4CD4-858C-625750C2376D}" dt="2022-01-08T03:16:06.900" v="10"/>
          <ac:spMkLst>
            <pc:docMk/>
            <pc:sldMk cId="2587031789" sldId="283"/>
            <ac:spMk id="4" creationId="{95F5F879-1010-47D7-9D85-94CCD52CC09D}"/>
          </ac:spMkLst>
        </pc:spChg>
      </pc:sldChg>
      <pc:sldChg chg="modSp">
        <pc:chgData name="ネオ ネルル" userId="c9726d8967aee7e8" providerId="LiveId" clId="{231A3345-AB2A-4CD4-858C-625750C2376D}" dt="2022-01-08T03:16:06.900" v="10"/>
        <pc:sldMkLst>
          <pc:docMk/>
          <pc:sldMk cId="3199383894" sldId="284"/>
        </pc:sldMkLst>
        <pc:spChg chg="mod">
          <ac:chgData name="ネオ ネルル" userId="c9726d8967aee7e8" providerId="LiveId" clId="{231A3345-AB2A-4CD4-858C-625750C2376D}" dt="2022-01-08T03:16:06.900" v="10"/>
          <ac:spMkLst>
            <pc:docMk/>
            <pc:sldMk cId="3199383894" sldId="284"/>
            <ac:spMk id="2" creationId="{5533B7BB-5E47-46AE-8362-07B37D131595}"/>
          </ac:spMkLst>
        </pc:spChg>
        <pc:spChg chg="mod">
          <ac:chgData name="ネオ ネルル" userId="c9726d8967aee7e8" providerId="LiveId" clId="{231A3345-AB2A-4CD4-858C-625750C2376D}" dt="2022-01-08T03:16:06.900" v="10"/>
          <ac:spMkLst>
            <pc:docMk/>
            <pc:sldMk cId="3199383894" sldId="284"/>
            <ac:spMk id="4" creationId="{95F5F879-1010-47D7-9D85-94CCD52CC09D}"/>
          </ac:spMkLst>
        </pc:spChg>
      </pc:sldChg>
      <pc:sldChg chg="modSp ord">
        <pc:chgData name="ネオ ネルル" userId="c9726d8967aee7e8" providerId="LiveId" clId="{231A3345-AB2A-4CD4-858C-625750C2376D}" dt="2022-01-08T04:12:06.575" v="933"/>
        <pc:sldMkLst>
          <pc:docMk/>
          <pc:sldMk cId="2376152773" sldId="285"/>
        </pc:sldMkLst>
        <pc:spChg chg="mod">
          <ac:chgData name="ネオ ネルル" userId="c9726d8967aee7e8" providerId="LiveId" clId="{231A3345-AB2A-4CD4-858C-625750C2376D}" dt="2022-01-08T03:16:06.900" v="10"/>
          <ac:spMkLst>
            <pc:docMk/>
            <pc:sldMk cId="2376152773" sldId="285"/>
            <ac:spMk id="2" creationId="{5533B7BB-5E47-46AE-8362-07B37D131595}"/>
          </ac:spMkLst>
        </pc:spChg>
        <pc:spChg chg="mod">
          <ac:chgData name="ネオ ネルル" userId="c9726d8967aee7e8" providerId="LiveId" clId="{231A3345-AB2A-4CD4-858C-625750C2376D}" dt="2022-01-08T03:16:06.900" v="10"/>
          <ac:spMkLst>
            <pc:docMk/>
            <pc:sldMk cId="2376152773" sldId="285"/>
            <ac:spMk id="4" creationId="{95F5F879-1010-47D7-9D85-94CCD52CC09D}"/>
          </ac:spMkLst>
        </pc:spChg>
      </pc:sldChg>
      <pc:sldChg chg="modSp mod">
        <pc:chgData name="ネオ ネルル" userId="c9726d8967aee7e8" providerId="LiveId" clId="{231A3345-AB2A-4CD4-858C-625750C2376D}" dt="2022-01-08T03:16:08.406" v="15" actId="27636"/>
        <pc:sldMkLst>
          <pc:docMk/>
          <pc:sldMk cId="1452929834" sldId="286"/>
        </pc:sldMkLst>
        <pc:spChg chg="mod">
          <ac:chgData name="ネオ ネルル" userId="c9726d8967aee7e8" providerId="LiveId" clId="{231A3345-AB2A-4CD4-858C-625750C2376D}" dt="2022-01-08T03:16:06.900" v="10"/>
          <ac:spMkLst>
            <pc:docMk/>
            <pc:sldMk cId="1452929834" sldId="286"/>
            <ac:spMk id="2" creationId="{00000000-0000-0000-0000-000000000000}"/>
          </ac:spMkLst>
        </pc:spChg>
        <pc:spChg chg="mod">
          <ac:chgData name="ネオ ネルル" userId="c9726d8967aee7e8" providerId="LiveId" clId="{231A3345-AB2A-4CD4-858C-625750C2376D}" dt="2022-01-08T03:16:08.406" v="15" actId="27636"/>
          <ac:spMkLst>
            <pc:docMk/>
            <pc:sldMk cId="1452929834" sldId="286"/>
            <ac:spMk id="3" creationId="{00000000-0000-0000-0000-000000000000}"/>
          </ac:spMkLst>
        </pc:spChg>
        <pc:spChg chg="mod">
          <ac:chgData name="ネオ ネルル" userId="c9726d8967aee7e8" providerId="LiveId" clId="{231A3345-AB2A-4CD4-858C-625750C2376D}" dt="2022-01-08T03:16:06.900" v="10"/>
          <ac:spMkLst>
            <pc:docMk/>
            <pc:sldMk cId="1452929834" sldId="286"/>
            <ac:spMk id="4" creationId="{00000000-0000-0000-0000-000000000000}"/>
          </ac:spMkLst>
        </pc:spChg>
      </pc:sldChg>
      <pc:sldChg chg="modSp">
        <pc:chgData name="ネオ ネルル" userId="c9726d8967aee7e8" providerId="LiveId" clId="{231A3345-AB2A-4CD4-858C-625750C2376D}" dt="2022-01-08T03:16:06.900" v="10"/>
        <pc:sldMkLst>
          <pc:docMk/>
          <pc:sldMk cId="3163736858" sldId="287"/>
        </pc:sldMkLst>
        <pc:spChg chg="mod">
          <ac:chgData name="ネオ ネルル" userId="c9726d8967aee7e8" providerId="LiveId" clId="{231A3345-AB2A-4CD4-858C-625750C2376D}" dt="2022-01-08T03:16:06.900" v="10"/>
          <ac:spMkLst>
            <pc:docMk/>
            <pc:sldMk cId="3163736858" sldId="287"/>
            <ac:spMk id="2" creationId="{00000000-0000-0000-0000-000000000000}"/>
          </ac:spMkLst>
        </pc:spChg>
        <pc:spChg chg="mod">
          <ac:chgData name="ネオ ネルル" userId="c9726d8967aee7e8" providerId="LiveId" clId="{231A3345-AB2A-4CD4-858C-625750C2376D}" dt="2022-01-08T03:16:06.900" v="10"/>
          <ac:spMkLst>
            <pc:docMk/>
            <pc:sldMk cId="3163736858" sldId="287"/>
            <ac:spMk id="3" creationId="{00000000-0000-0000-0000-000000000000}"/>
          </ac:spMkLst>
        </pc:spChg>
        <pc:spChg chg="mod">
          <ac:chgData name="ネオ ネルル" userId="c9726d8967aee7e8" providerId="LiveId" clId="{231A3345-AB2A-4CD4-858C-625750C2376D}" dt="2022-01-08T03:16:06.900" v="10"/>
          <ac:spMkLst>
            <pc:docMk/>
            <pc:sldMk cId="3163736858" sldId="287"/>
            <ac:spMk id="4" creationId="{00000000-0000-0000-0000-000000000000}"/>
          </ac:spMkLst>
        </pc:spChg>
      </pc:sldChg>
      <pc:sldChg chg="modSp mod">
        <pc:chgData name="ネオ ネルル" userId="c9726d8967aee7e8" providerId="LiveId" clId="{231A3345-AB2A-4CD4-858C-625750C2376D}" dt="2022-01-08T03:16:08.445" v="16" actId="27636"/>
        <pc:sldMkLst>
          <pc:docMk/>
          <pc:sldMk cId="667643442" sldId="288"/>
        </pc:sldMkLst>
        <pc:spChg chg="mod">
          <ac:chgData name="ネオ ネルル" userId="c9726d8967aee7e8" providerId="LiveId" clId="{231A3345-AB2A-4CD4-858C-625750C2376D}" dt="2022-01-08T03:16:06.900" v="10"/>
          <ac:spMkLst>
            <pc:docMk/>
            <pc:sldMk cId="667643442" sldId="288"/>
            <ac:spMk id="2" creationId="{00000000-0000-0000-0000-000000000000}"/>
          </ac:spMkLst>
        </pc:spChg>
        <pc:spChg chg="mod">
          <ac:chgData name="ネオ ネルル" userId="c9726d8967aee7e8" providerId="LiveId" clId="{231A3345-AB2A-4CD4-858C-625750C2376D}" dt="2022-01-08T03:16:08.445" v="16" actId="27636"/>
          <ac:spMkLst>
            <pc:docMk/>
            <pc:sldMk cId="667643442" sldId="288"/>
            <ac:spMk id="3" creationId="{00000000-0000-0000-0000-000000000000}"/>
          </ac:spMkLst>
        </pc:spChg>
        <pc:spChg chg="mod">
          <ac:chgData name="ネオ ネルル" userId="c9726d8967aee7e8" providerId="LiveId" clId="{231A3345-AB2A-4CD4-858C-625750C2376D}" dt="2022-01-08T03:16:06.900" v="10"/>
          <ac:spMkLst>
            <pc:docMk/>
            <pc:sldMk cId="667643442" sldId="288"/>
            <ac:spMk id="4" creationId="{00000000-0000-0000-0000-000000000000}"/>
          </ac:spMkLst>
        </pc:spChg>
      </pc:sldChg>
      <pc:sldChg chg="modSp">
        <pc:chgData name="ネオ ネルル" userId="c9726d8967aee7e8" providerId="LiveId" clId="{231A3345-AB2A-4CD4-858C-625750C2376D}" dt="2022-01-08T03:16:06.900" v="10"/>
        <pc:sldMkLst>
          <pc:docMk/>
          <pc:sldMk cId="4128035102" sldId="289"/>
        </pc:sldMkLst>
        <pc:spChg chg="mod">
          <ac:chgData name="ネオ ネルル" userId="c9726d8967aee7e8" providerId="LiveId" clId="{231A3345-AB2A-4CD4-858C-625750C2376D}" dt="2022-01-08T03:16:06.900" v="10"/>
          <ac:spMkLst>
            <pc:docMk/>
            <pc:sldMk cId="4128035102" sldId="289"/>
            <ac:spMk id="4" creationId="{00000000-0000-0000-0000-000000000000}"/>
          </ac:spMkLst>
        </pc:spChg>
      </pc:sldChg>
      <pc:sldChg chg="modSp">
        <pc:chgData name="ネオ ネルル" userId="c9726d8967aee7e8" providerId="LiveId" clId="{231A3345-AB2A-4CD4-858C-625750C2376D}" dt="2022-01-08T03:16:06.900" v="10"/>
        <pc:sldMkLst>
          <pc:docMk/>
          <pc:sldMk cId="2248987945" sldId="290"/>
        </pc:sldMkLst>
        <pc:spChg chg="mod">
          <ac:chgData name="ネオ ネルル" userId="c9726d8967aee7e8" providerId="LiveId" clId="{231A3345-AB2A-4CD4-858C-625750C2376D}" dt="2022-01-08T03:16:06.900" v="10"/>
          <ac:spMkLst>
            <pc:docMk/>
            <pc:sldMk cId="2248987945" sldId="290"/>
            <ac:spMk id="2" creationId="{5533B7BB-5E47-46AE-8362-07B37D131595}"/>
          </ac:spMkLst>
        </pc:spChg>
        <pc:spChg chg="mod">
          <ac:chgData name="ネオ ネルル" userId="c9726d8967aee7e8" providerId="LiveId" clId="{231A3345-AB2A-4CD4-858C-625750C2376D}" dt="2022-01-08T03:16:06.900" v="10"/>
          <ac:spMkLst>
            <pc:docMk/>
            <pc:sldMk cId="2248987945" sldId="290"/>
            <ac:spMk id="4" creationId="{95F5F879-1010-47D7-9D85-94CCD52CC09D}"/>
          </ac:spMkLst>
        </pc:spChg>
        <pc:spChg chg="mod">
          <ac:chgData name="ネオ ネルル" userId="c9726d8967aee7e8" providerId="LiveId" clId="{231A3345-AB2A-4CD4-858C-625750C2376D}" dt="2022-01-08T03:16:06.900" v="10"/>
          <ac:spMkLst>
            <pc:docMk/>
            <pc:sldMk cId="2248987945" sldId="290"/>
            <ac:spMk id="6" creationId="{9607BA3A-1239-4D87-AE1E-CD50DA8C273C}"/>
          </ac:spMkLst>
        </pc:spChg>
      </pc:sldChg>
      <pc:sldChg chg="modSp">
        <pc:chgData name="ネオ ネルル" userId="c9726d8967aee7e8" providerId="LiveId" clId="{231A3345-AB2A-4CD4-858C-625750C2376D}" dt="2022-01-08T03:16:06.900" v="10"/>
        <pc:sldMkLst>
          <pc:docMk/>
          <pc:sldMk cId="2775913466" sldId="291"/>
        </pc:sldMkLst>
        <pc:spChg chg="mod">
          <ac:chgData name="ネオ ネルル" userId="c9726d8967aee7e8" providerId="LiveId" clId="{231A3345-AB2A-4CD4-858C-625750C2376D}" dt="2022-01-08T03:16:06.900" v="10"/>
          <ac:spMkLst>
            <pc:docMk/>
            <pc:sldMk cId="2775913466" sldId="291"/>
            <ac:spMk id="2" creationId="{5533B7BB-5E47-46AE-8362-07B37D131595}"/>
          </ac:spMkLst>
        </pc:spChg>
        <pc:spChg chg="mod">
          <ac:chgData name="ネオ ネルル" userId="c9726d8967aee7e8" providerId="LiveId" clId="{231A3345-AB2A-4CD4-858C-625750C2376D}" dt="2022-01-08T03:16:06.900" v="10"/>
          <ac:spMkLst>
            <pc:docMk/>
            <pc:sldMk cId="2775913466" sldId="291"/>
            <ac:spMk id="4" creationId="{95F5F879-1010-47D7-9D85-94CCD52CC09D}"/>
          </ac:spMkLst>
        </pc:spChg>
      </pc:sldChg>
      <pc:sldChg chg="new del">
        <pc:chgData name="ネオ ネルル" userId="c9726d8967aee7e8" providerId="LiveId" clId="{231A3345-AB2A-4CD4-858C-625750C2376D}" dt="2022-01-08T03:20:27.603" v="77" actId="47"/>
        <pc:sldMkLst>
          <pc:docMk/>
          <pc:sldMk cId="2206630985" sldId="292"/>
        </pc:sldMkLst>
      </pc:sldChg>
      <pc:sldChg chg="addSp modSp new mod modNotesTx">
        <pc:chgData name="ネオ ネルル" userId="c9726d8967aee7e8" providerId="LiveId" clId="{231A3345-AB2A-4CD4-858C-625750C2376D}" dt="2022-01-08T03:34:37.910" v="289" actId="1076"/>
        <pc:sldMkLst>
          <pc:docMk/>
          <pc:sldMk cId="2298128199" sldId="292"/>
        </pc:sldMkLst>
        <pc:spChg chg="add mod">
          <ac:chgData name="ネオ ネルル" userId="c9726d8967aee7e8" providerId="LiveId" clId="{231A3345-AB2A-4CD4-858C-625750C2376D}" dt="2022-01-08T03:21:25.932" v="86" actId="1076"/>
          <ac:spMkLst>
            <pc:docMk/>
            <pc:sldMk cId="2298128199" sldId="292"/>
            <ac:spMk id="3" creationId="{0C9546AE-E921-4C95-9077-918C61A13284}"/>
          </ac:spMkLst>
        </pc:spChg>
        <pc:spChg chg="add mod">
          <ac:chgData name="ネオ ネルル" userId="c9726d8967aee7e8" providerId="LiveId" clId="{231A3345-AB2A-4CD4-858C-625750C2376D}" dt="2022-01-08T03:34:37.910" v="289" actId="1076"/>
          <ac:spMkLst>
            <pc:docMk/>
            <pc:sldMk cId="2298128199" sldId="292"/>
            <ac:spMk id="7" creationId="{F8C6B05F-6A4A-4FE4-9327-FB0A64E3E95D}"/>
          </ac:spMkLst>
        </pc:spChg>
        <pc:spChg chg="add mod">
          <ac:chgData name="ネオ ネルル" userId="c9726d8967aee7e8" providerId="LiveId" clId="{231A3345-AB2A-4CD4-858C-625750C2376D}" dt="2022-01-08T03:32:21.699" v="249" actId="1076"/>
          <ac:spMkLst>
            <pc:docMk/>
            <pc:sldMk cId="2298128199" sldId="292"/>
            <ac:spMk id="9" creationId="{28135488-8C56-4CDC-B615-FF81D29026BC}"/>
          </ac:spMkLst>
        </pc:spChg>
        <pc:spChg chg="add mod">
          <ac:chgData name="ネオ ネルル" userId="c9726d8967aee7e8" providerId="LiveId" clId="{231A3345-AB2A-4CD4-858C-625750C2376D}" dt="2022-01-08T03:32:18.365" v="248" actId="1076"/>
          <ac:spMkLst>
            <pc:docMk/>
            <pc:sldMk cId="2298128199" sldId="292"/>
            <ac:spMk id="10" creationId="{9D986FB4-7958-4FDB-8883-5552A21737EF}"/>
          </ac:spMkLst>
        </pc:spChg>
        <pc:picChg chg="add mod">
          <ac:chgData name="ネオ ネルル" userId="c9726d8967aee7e8" providerId="LiveId" clId="{231A3345-AB2A-4CD4-858C-625750C2376D}" dt="2022-01-08T03:32:21.699" v="249" actId="1076"/>
          <ac:picMkLst>
            <pc:docMk/>
            <pc:sldMk cId="2298128199" sldId="292"/>
            <ac:picMk id="8" creationId="{37BB8B17-C230-4E8E-A6F9-4EA385CD81E7}"/>
          </ac:picMkLst>
        </pc:picChg>
        <pc:cxnChg chg="add mod">
          <ac:chgData name="ネオ ネルル" userId="c9726d8967aee7e8" providerId="LiveId" clId="{231A3345-AB2A-4CD4-858C-625750C2376D}" dt="2022-01-08T03:21:25.932" v="86" actId="1076"/>
          <ac:cxnSpMkLst>
            <pc:docMk/>
            <pc:sldMk cId="2298128199" sldId="292"/>
            <ac:cxnSpMk id="5" creationId="{EEB74A4F-E029-466D-BD7C-73150FE3021E}"/>
          </ac:cxnSpMkLst>
        </pc:cxnChg>
      </pc:sldChg>
      <pc:sldChg chg="addSp delSp modSp add mod modNotesTx">
        <pc:chgData name="ネオ ネルル" userId="c9726d8967aee7e8" providerId="LiveId" clId="{231A3345-AB2A-4CD4-858C-625750C2376D}" dt="2022-01-08T03:35:49.491" v="328" actId="20577"/>
        <pc:sldMkLst>
          <pc:docMk/>
          <pc:sldMk cId="3437378645" sldId="293"/>
        </pc:sldMkLst>
        <pc:spChg chg="mod">
          <ac:chgData name="ネオ ネルル" userId="c9726d8967aee7e8" providerId="LiveId" clId="{231A3345-AB2A-4CD4-858C-625750C2376D}" dt="2022-01-08T03:34:00.833" v="284" actId="20577"/>
          <ac:spMkLst>
            <pc:docMk/>
            <pc:sldMk cId="3437378645" sldId="293"/>
            <ac:spMk id="3" creationId="{0C9546AE-E921-4C95-9077-918C61A13284}"/>
          </ac:spMkLst>
        </pc:spChg>
        <pc:spChg chg="del">
          <ac:chgData name="ネオ ネルル" userId="c9726d8967aee7e8" providerId="LiveId" clId="{231A3345-AB2A-4CD4-858C-625750C2376D}" dt="2022-01-08T03:34:21.691" v="285" actId="478"/>
          <ac:spMkLst>
            <pc:docMk/>
            <pc:sldMk cId="3437378645" sldId="293"/>
            <ac:spMk id="7" creationId="{F8C6B05F-6A4A-4FE4-9327-FB0A64E3E95D}"/>
          </ac:spMkLst>
        </pc:spChg>
        <pc:spChg chg="del">
          <ac:chgData name="ネオ ネルル" userId="c9726d8967aee7e8" providerId="LiveId" clId="{231A3345-AB2A-4CD4-858C-625750C2376D}" dt="2022-01-08T03:34:24.638" v="287" actId="478"/>
          <ac:spMkLst>
            <pc:docMk/>
            <pc:sldMk cId="3437378645" sldId="293"/>
            <ac:spMk id="9" creationId="{28135488-8C56-4CDC-B615-FF81D29026BC}"/>
          </ac:spMkLst>
        </pc:spChg>
        <pc:spChg chg="del">
          <ac:chgData name="ネオ ネルル" userId="c9726d8967aee7e8" providerId="LiveId" clId="{231A3345-AB2A-4CD4-858C-625750C2376D}" dt="2022-01-08T03:34:24.638" v="287" actId="478"/>
          <ac:spMkLst>
            <pc:docMk/>
            <pc:sldMk cId="3437378645" sldId="293"/>
            <ac:spMk id="10" creationId="{9D986FB4-7958-4FDB-8883-5552A21737EF}"/>
          </ac:spMkLst>
        </pc:spChg>
        <pc:spChg chg="add mod">
          <ac:chgData name="ネオ ネルル" userId="c9726d8967aee7e8" providerId="LiveId" clId="{231A3345-AB2A-4CD4-858C-625750C2376D}" dt="2022-01-08T03:34:43.826" v="290" actId="1076"/>
          <ac:spMkLst>
            <pc:docMk/>
            <pc:sldMk cId="3437378645" sldId="293"/>
            <ac:spMk id="11" creationId="{586F4E4E-8491-4E7A-9573-6E6B2AF0C191}"/>
          </ac:spMkLst>
        </pc:spChg>
        <pc:spChg chg="add mod">
          <ac:chgData name="ネオ ネルル" userId="c9726d8967aee7e8" providerId="LiveId" clId="{231A3345-AB2A-4CD4-858C-625750C2376D}" dt="2022-01-08T03:34:24.922" v="288"/>
          <ac:spMkLst>
            <pc:docMk/>
            <pc:sldMk cId="3437378645" sldId="293"/>
            <ac:spMk id="12" creationId="{EB3C1F07-BBF5-4143-AF61-4A194DD25C53}"/>
          </ac:spMkLst>
        </pc:spChg>
        <pc:spChg chg="add mod">
          <ac:chgData name="ネオ ネルル" userId="c9726d8967aee7e8" providerId="LiveId" clId="{231A3345-AB2A-4CD4-858C-625750C2376D}" dt="2022-01-08T03:34:24.922" v="288"/>
          <ac:spMkLst>
            <pc:docMk/>
            <pc:sldMk cId="3437378645" sldId="293"/>
            <ac:spMk id="13" creationId="{A7978D42-3E6D-4F36-981E-A3089FFE9947}"/>
          </ac:spMkLst>
        </pc:spChg>
        <pc:spChg chg="add mod">
          <ac:chgData name="ネオ ネルル" userId="c9726d8967aee7e8" providerId="LiveId" clId="{231A3345-AB2A-4CD4-858C-625750C2376D}" dt="2022-01-08T03:34:24.922" v="288"/>
          <ac:spMkLst>
            <pc:docMk/>
            <pc:sldMk cId="3437378645" sldId="293"/>
            <ac:spMk id="14" creationId="{5CD89B32-BCE8-4BCD-9034-32C8DBF5BE86}"/>
          </ac:spMkLst>
        </pc:spChg>
        <pc:picChg chg="del">
          <ac:chgData name="ネオ ネルル" userId="c9726d8967aee7e8" providerId="LiveId" clId="{231A3345-AB2A-4CD4-858C-625750C2376D}" dt="2022-01-08T03:34:22.339" v="286" actId="478"/>
          <ac:picMkLst>
            <pc:docMk/>
            <pc:sldMk cId="3437378645" sldId="293"/>
            <ac:picMk id="8" creationId="{37BB8B17-C230-4E8E-A6F9-4EA385CD81E7}"/>
          </ac:picMkLst>
        </pc:picChg>
        <pc:cxnChg chg="add mod">
          <ac:chgData name="ネオ ネルル" userId="c9726d8967aee7e8" providerId="LiveId" clId="{231A3345-AB2A-4CD4-858C-625750C2376D}" dt="2022-01-08T03:34:24.922" v="288"/>
          <ac:cxnSpMkLst>
            <pc:docMk/>
            <pc:sldMk cId="3437378645" sldId="293"/>
            <ac:cxnSpMk id="15" creationId="{FF2600FF-9BD4-430B-99E4-30BA1FA27099}"/>
          </ac:cxnSpMkLst>
        </pc:cxnChg>
        <pc:cxnChg chg="add mod">
          <ac:chgData name="ネオ ネルル" userId="c9726d8967aee7e8" providerId="LiveId" clId="{231A3345-AB2A-4CD4-858C-625750C2376D}" dt="2022-01-08T03:34:24.922" v="288"/>
          <ac:cxnSpMkLst>
            <pc:docMk/>
            <pc:sldMk cId="3437378645" sldId="293"/>
            <ac:cxnSpMk id="16" creationId="{F0E80683-12AF-4448-AD24-352A0E3C620C}"/>
          </ac:cxnSpMkLst>
        </pc:cxnChg>
      </pc:sldChg>
      <pc:sldChg chg="addSp modSp new mod ord modNotesTx">
        <pc:chgData name="ネオ ネルル" userId="c9726d8967aee7e8" providerId="LiveId" clId="{231A3345-AB2A-4CD4-858C-625750C2376D}" dt="2022-01-08T03:48:28.571" v="503"/>
        <pc:sldMkLst>
          <pc:docMk/>
          <pc:sldMk cId="1467805184" sldId="294"/>
        </pc:sldMkLst>
        <pc:spChg chg="mod">
          <ac:chgData name="ネオ ネルル" userId="c9726d8967aee7e8" providerId="LiveId" clId="{231A3345-AB2A-4CD4-858C-625750C2376D}" dt="2022-01-08T03:41:54.953" v="380" actId="1076"/>
          <ac:spMkLst>
            <pc:docMk/>
            <pc:sldMk cId="1467805184" sldId="294"/>
            <ac:spMk id="2" creationId="{769F3852-B5C3-49E3-A843-C3C27246CCC0}"/>
          </ac:spMkLst>
        </pc:spChg>
        <pc:spChg chg="add mod">
          <ac:chgData name="ネオ ネルル" userId="c9726d8967aee7e8" providerId="LiveId" clId="{231A3345-AB2A-4CD4-858C-625750C2376D}" dt="2022-01-08T03:42:20.525" v="403" actId="20577"/>
          <ac:spMkLst>
            <pc:docMk/>
            <pc:sldMk cId="1467805184" sldId="294"/>
            <ac:spMk id="3" creationId="{2F316E7D-0F0A-48CF-AFD1-8E4D72408C82}"/>
          </ac:spMkLst>
        </pc:spChg>
        <pc:spChg chg="add mod">
          <ac:chgData name="ネオ ネルル" userId="c9726d8967aee7e8" providerId="LiveId" clId="{231A3345-AB2A-4CD4-858C-625750C2376D}" dt="2022-01-08T03:42:06.116" v="383" actId="403"/>
          <ac:spMkLst>
            <pc:docMk/>
            <pc:sldMk cId="1467805184" sldId="294"/>
            <ac:spMk id="5" creationId="{5BD7A5B9-A85F-49B7-AF4A-BDD79F8B508E}"/>
          </ac:spMkLst>
        </pc:spChg>
        <pc:spChg chg="add mod">
          <ac:chgData name="ネオ ネルル" userId="c9726d8967aee7e8" providerId="LiveId" clId="{231A3345-AB2A-4CD4-858C-625750C2376D}" dt="2022-01-08T03:41:54.953" v="380" actId="1076"/>
          <ac:spMkLst>
            <pc:docMk/>
            <pc:sldMk cId="1467805184" sldId="294"/>
            <ac:spMk id="7" creationId="{B2E2D1C6-1E57-4EA7-8222-CDBD2D2D68A2}"/>
          </ac:spMkLst>
        </pc:spChg>
        <pc:spChg chg="add mod">
          <ac:chgData name="ネオ ネルル" userId="c9726d8967aee7e8" providerId="LiveId" clId="{231A3345-AB2A-4CD4-858C-625750C2376D}" dt="2022-01-08T03:41:54.953" v="380" actId="1076"/>
          <ac:spMkLst>
            <pc:docMk/>
            <pc:sldMk cId="1467805184" sldId="294"/>
            <ac:spMk id="8" creationId="{604487B4-2425-4256-A06B-25B859D701F8}"/>
          </ac:spMkLst>
        </pc:spChg>
        <pc:spChg chg="add mod">
          <ac:chgData name="ネオ ネルル" userId="c9726d8967aee7e8" providerId="LiveId" clId="{231A3345-AB2A-4CD4-858C-625750C2376D}" dt="2022-01-08T03:41:54.953" v="380" actId="1076"/>
          <ac:spMkLst>
            <pc:docMk/>
            <pc:sldMk cId="1467805184" sldId="294"/>
            <ac:spMk id="10" creationId="{AB6D1CAA-59B8-4A55-ADC1-E626F6C1B545}"/>
          </ac:spMkLst>
        </pc:spChg>
        <pc:picChg chg="add mod">
          <ac:chgData name="ネオ ネルル" userId="c9726d8967aee7e8" providerId="LiveId" clId="{231A3345-AB2A-4CD4-858C-625750C2376D}" dt="2022-01-08T03:41:54.953" v="380" actId="1076"/>
          <ac:picMkLst>
            <pc:docMk/>
            <pc:sldMk cId="1467805184" sldId="294"/>
            <ac:picMk id="6" creationId="{EC429DDA-5E16-483E-8205-BE4C97E2FFA3}"/>
          </ac:picMkLst>
        </pc:picChg>
        <pc:picChg chg="add mod">
          <ac:chgData name="ネオ ネルル" userId="c9726d8967aee7e8" providerId="LiveId" clId="{231A3345-AB2A-4CD4-858C-625750C2376D}" dt="2022-01-08T03:41:54.953" v="380" actId="1076"/>
          <ac:picMkLst>
            <pc:docMk/>
            <pc:sldMk cId="1467805184" sldId="294"/>
            <ac:picMk id="9" creationId="{4F160E2E-54D7-4244-BF10-6F19A9C92E3C}"/>
          </ac:picMkLst>
        </pc:picChg>
        <pc:cxnChg chg="add mod">
          <ac:chgData name="ネオ ネルル" userId="c9726d8967aee7e8" providerId="LiveId" clId="{231A3345-AB2A-4CD4-858C-625750C2376D}" dt="2022-01-08T03:41:31.642" v="375"/>
          <ac:cxnSpMkLst>
            <pc:docMk/>
            <pc:sldMk cId="1467805184" sldId="294"/>
            <ac:cxnSpMk id="4" creationId="{E380CAF0-67A5-4551-8546-3C64BE14CFB9}"/>
          </ac:cxnSpMkLst>
        </pc:cxnChg>
      </pc:sldChg>
      <pc:sldChg chg="addSp delSp modSp add del mod">
        <pc:chgData name="ネオ ネルル" userId="c9726d8967aee7e8" providerId="LiveId" clId="{231A3345-AB2A-4CD4-858C-625750C2376D}" dt="2022-01-08T03:45:06.835" v="411"/>
        <pc:sldMkLst>
          <pc:docMk/>
          <pc:sldMk cId="3810869823" sldId="295"/>
        </pc:sldMkLst>
        <pc:spChg chg="add del">
          <ac:chgData name="ネオ ネルル" userId="c9726d8967aee7e8" providerId="LiveId" clId="{231A3345-AB2A-4CD4-858C-625750C2376D}" dt="2022-01-08T03:45:06.465" v="410" actId="478"/>
          <ac:spMkLst>
            <pc:docMk/>
            <pc:sldMk cId="3810869823" sldId="295"/>
            <ac:spMk id="3" creationId="{00000000-0000-0000-0000-000000000000}"/>
          </ac:spMkLst>
        </pc:spChg>
        <pc:spChg chg="add del mod">
          <ac:chgData name="ネオ ネルル" userId="c9726d8967aee7e8" providerId="LiveId" clId="{231A3345-AB2A-4CD4-858C-625750C2376D}" dt="2022-01-08T03:45:04.600" v="408" actId="478"/>
          <ac:spMkLst>
            <pc:docMk/>
            <pc:sldMk cId="3810869823" sldId="295"/>
            <ac:spMk id="5" creationId="{94333895-F1FA-405C-8087-41308639803F}"/>
          </ac:spMkLst>
        </pc:spChg>
        <pc:spChg chg="add del">
          <ac:chgData name="ネオ ネルル" userId="c9726d8967aee7e8" providerId="LiveId" clId="{231A3345-AB2A-4CD4-858C-625750C2376D}" dt="2022-01-08T03:45:06.465" v="410" actId="478"/>
          <ac:spMkLst>
            <pc:docMk/>
            <pc:sldMk cId="3810869823" sldId="295"/>
            <ac:spMk id="6" creationId="{FF64C81F-EA41-409A-BDF4-2C4D29C2AB4D}"/>
          </ac:spMkLst>
        </pc:spChg>
        <pc:spChg chg="add del mod">
          <ac:chgData name="ネオ ネルル" userId="c9726d8967aee7e8" providerId="LiveId" clId="{231A3345-AB2A-4CD4-858C-625750C2376D}" dt="2022-01-08T03:45:06.465" v="410" actId="478"/>
          <ac:spMkLst>
            <pc:docMk/>
            <pc:sldMk cId="3810869823" sldId="295"/>
            <ac:spMk id="10" creationId="{1280CC6C-194F-484B-9DDA-51DCD8F358B0}"/>
          </ac:spMkLst>
        </pc:spChg>
      </pc:sldChg>
      <pc:sldChg chg="addSp delSp modSp add mod ord modNotesTx">
        <pc:chgData name="ネオ ネルル" userId="c9726d8967aee7e8" providerId="LiveId" clId="{231A3345-AB2A-4CD4-858C-625750C2376D}" dt="2022-01-08T03:46:28.108" v="468" actId="14100"/>
        <pc:sldMkLst>
          <pc:docMk/>
          <pc:sldMk cId="3900851441" sldId="295"/>
        </pc:sldMkLst>
        <pc:spChg chg="mod">
          <ac:chgData name="ネオ ネルル" userId="c9726d8967aee7e8" providerId="LiveId" clId="{231A3345-AB2A-4CD4-858C-625750C2376D}" dt="2022-01-08T03:45:19.749" v="439" actId="20577"/>
          <ac:spMkLst>
            <pc:docMk/>
            <pc:sldMk cId="3900851441" sldId="295"/>
            <ac:spMk id="3" creationId="{2F316E7D-0F0A-48CF-AFD1-8E4D72408C82}"/>
          </ac:spMkLst>
        </pc:spChg>
        <pc:spChg chg="del">
          <ac:chgData name="ネオ ネルル" userId="c9726d8967aee7e8" providerId="LiveId" clId="{231A3345-AB2A-4CD4-858C-625750C2376D}" dt="2022-01-08T03:45:25.932" v="441" actId="478"/>
          <ac:spMkLst>
            <pc:docMk/>
            <pc:sldMk cId="3900851441" sldId="295"/>
            <ac:spMk id="5" creationId="{5BD7A5B9-A85F-49B7-AF4A-BDD79F8B508E}"/>
          </ac:spMkLst>
        </pc:spChg>
        <pc:spChg chg="del">
          <ac:chgData name="ネオ ネルル" userId="c9726d8967aee7e8" providerId="LiveId" clId="{231A3345-AB2A-4CD4-858C-625750C2376D}" dt="2022-01-08T03:45:23.014" v="440" actId="478"/>
          <ac:spMkLst>
            <pc:docMk/>
            <pc:sldMk cId="3900851441" sldId="295"/>
            <ac:spMk id="7" creationId="{B2E2D1C6-1E57-4EA7-8222-CDBD2D2D68A2}"/>
          </ac:spMkLst>
        </pc:spChg>
        <pc:spChg chg="del">
          <ac:chgData name="ネオ ネルル" userId="c9726d8967aee7e8" providerId="LiveId" clId="{231A3345-AB2A-4CD4-858C-625750C2376D}" dt="2022-01-08T03:45:23.014" v="440" actId="478"/>
          <ac:spMkLst>
            <pc:docMk/>
            <pc:sldMk cId="3900851441" sldId="295"/>
            <ac:spMk id="8" creationId="{604487B4-2425-4256-A06B-25B859D701F8}"/>
          </ac:spMkLst>
        </pc:spChg>
        <pc:spChg chg="del">
          <ac:chgData name="ネオ ネルル" userId="c9726d8967aee7e8" providerId="LiveId" clId="{231A3345-AB2A-4CD4-858C-625750C2376D}" dt="2022-01-08T03:45:23.014" v="440" actId="478"/>
          <ac:spMkLst>
            <pc:docMk/>
            <pc:sldMk cId="3900851441" sldId="295"/>
            <ac:spMk id="10" creationId="{AB6D1CAA-59B8-4A55-ADC1-E626F6C1B545}"/>
          </ac:spMkLst>
        </pc:spChg>
        <pc:spChg chg="add mod">
          <ac:chgData name="ネオ ネルル" userId="c9726d8967aee7e8" providerId="LiveId" clId="{231A3345-AB2A-4CD4-858C-625750C2376D}" dt="2022-01-08T03:45:40.060" v="444"/>
          <ac:spMkLst>
            <pc:docMk/>
            <pc:sldMk cId="3900851441" sldId="295"/>
            <ac:spMk id="13" creationId="{6A4A627F-DDC9-493B-85AB-5D81748DFF26}"/>
          </ac:spMkLst>
        </pc:spChg>
        <pc:spChg chg="add mod">
          <ac:chgData name="ネオ ネルル" userId="c9726d8967aee7e8" providerId="LiveId" clId="{231A3345-AB2A-4CD4-858C-625750C2376D}" dt="2022-01-08T03:46:28.108" v="468" actId="14100"/>
          <ac:spMkLst>
            <pc:docMk/>
            <pc:sldMk cId="3900851441" sldId="295"/>
            <ac:spMk id="17" creationId="{BD256E89-0EF8-4574-8705-5960F118E22B}"/>
          </ac:spMkLst>
        </pc:spChg>
        <pc:spChg chg="add mod">
          <ac:chgData name="ネオ ネルル" userId="c9726d8967aee7e8" providerId="LiveId" clId="{231A3345-AB2A-4CD4-858C-625750C2376D}" dt="2022-01-08T03:45:40.060" v="444"/>
          <ac:spMkLst>
            <pc:docMk/>
            <pc:sldMk cId="3900851441" sldId="295"/>
            <ac:spMk id="19" creationId="{FCA1C608-9B91-4964-B2D1-173E01092FEF}"/>
          </ac:spMkLst>
        </pc:spChg>
        <pc:spChg chg="add mod">
          <ac:chgData name="ネオ ネルル" userId="c9726d8967aee7e8" providerId="LiveId" clId="{231A3345-AB2A-4CD4-858C-625750C2376D}" dt="2022-01-08T03:45:40.060" v="444"/>
          <ac:spMkLst>
            <pc:docMk/>
            <pc:sldMk cId="3900851441" sldId="295"/>
            <ac:spMk id="20" creationId="{1692ED8F-F07E-40A0-8F60-3B4D344530CB}"/>
          </ac:spMkLst>
        </pc:spChg>
        <pc:spChg chg="add mod">
          <ac:chgData name="ネオ ネルル" userId="c9726d8967aee7e8" providerId="LiveId" clId="{231A3345-AB2A-4CD4-858C-625750C2376D}" dt="2022-01-08T03:45:40.060" v="444"/>
          <ac:spMkLst>
            <pc:docMk/>
            <pc:sldMk cId="3900851441" sldId="295"/>
            <ac:spMk id="25" creationId="{9BC7A622-085D-42FC-BCC0-D6067C653142}"/>
          </ac:spMkLst>
        </pc:spChg>
        <pc:spChg chg="add mod">
          <ac:chgData name="ネオ ネルル" userId="c9726d8967aee7e8" providerId="LiveId" clId="{231A3345-AB2A-4CD4-858C-625750C2376D}" dt="2022-01-08T03:45:40.060" v="444"/>
          <ac:spMkLst>
            <pc:docMk/>
            <pc:sldMk cId="3900851441" sldId="295"/>
            <ac:spMk id="27" creationId="{C18E1A99-4C76-4958-87C6-4537752D9236}"/>
          </ac:spMkLst>
        </pc:spChg>
        <pc:spChg chg="add mod">
          <ac:chgData name="ネオ ネルル" userId="c9726d8967aee7e8" providerId="LiveId" clId="{231A3345-AB2A-4CD4-858C-625750C2376D}" dt="2022-01-08T03:45:40.060" v="444"/>
          <ac:spMkLst>
            <pc:docMk/>
            <pc:sldMk cId="3900851441" sldId="295"/>
            <ac:spMk id="28" creationId="{BE8F0F60-D2B0-43E9-B101-AF567B57170F}"/>
          </ac:spMkLst>
        </pc:spChg>
        <pc:spChg chg="add mod">
          <ac:chgData name="ネオ ネルル" userId="c9726d8967aee7e8" providerId="LiveId" clId="{231A3345-AB2A-4CD4-858C-625750C2376D}" dt="2022-01-08T03:45:40.060" v="444"/>
          <ac:spMkLst>
            <pc:docMk/>
            <pc:sldMk cId="3900851441" sldId="295"/>
            <ac:spMk id="30" creationId="{E6C7E2E9-2EEB-449D-9024-A7EFFAD31C8F}"/>
          </ac:spMkLst>
        </pc:spChg>
        <pc:spChg chg="add mod">
          <ac:chgData name="ネオ ネルル" userId="c9726d8967aee7e8" providerId="LiveId" clId="{231A3345-AB2A-4CD4-858C-625750C2376D}" dt="2022-01-08T03:45:40.060" v="444"/>
          <ac:spMkLst>
            <pc:docMk/>
            <pc:sldMk cId="3900851441" sldId="295"/>
            <ac:spMk id="32" creationId="{32B068CD-45B3-4020-ADF6-FABB1A396EF4}"/>
          </ac:spMkLst>
        </pc:spChg>
        <pc:spChg chg="add mod">
          <ac:chgData name="ネオ ネルル" userId="c9726d8967aee7e8" providerId="LiveId" clId="{231A3345-AB2A-4CD4-858C-625750C2376D}" dt="2022-01-08T03:45:40.060" v="444"/>
          <ac:spMkLst>
            <pc:docMk/>
            <pc:sldMk cId="3900851441" sldId="295"/>
            <ac:spMk id="33" creationId="{E134FD0B-5680-46BF-9F58-1A60B63475C9}"/>
          </ac:spMkLst>
        </pc:spChg>
        <pc:spChg chg="add mod">
          <ac:chgData name="ネオ ネルル" userId="c9726d8967aee7e8" providerId="LiveId" clId="{231A3345-AB2A-4CD4-858C-625750C2376D}" dt="2022-01-08T03:45:40.060" v="444"/>
          <ac:spMkLst>
            <pc:docMk/>
            <pc:sldMk cId="3900851441" sldId="295"/>
            <ac:spMk id="34" creationId="{E472E3FE-9C16-4CAE-B0B7-396F082FE83F}"/>
          </ac:spMkLst>
        </pc:spChg>
        <pc:spChg chg="add mod">
          <ac:chgData name="ネオ ネルル" userId="c9726d8967aee7e8" providerId="LiveId" clId="{231A3345-AB2A-4CD4-858C-625750C2376D}" dt="2022-01-08T03:45:40.060" v="444"/>
          <ac:spMkLst>
            <pc:docMk/>
            <pc:sldMk cId="3900851441" sldId="295"/>
            <ac:spMk id="35" creationId="{6416168C-B613-4E2B-9FB9-BB194214D327}"/>
          </ac:spMkLst>
        </pc:spChg>
        <pc:spChg chg="add mod">
          <ac:chgData name="ネオ ネルル" userId="c9726d8967aee7e8" providerId="LiveId" clId="{231A3345-AB2A-4CD4-858C-625750C2376D}" dt="2022-01-08T03:46:22.751" v="467" actId="1076"/>
          <ac:spMkLst>
            <pc:docMk/>
            <pc:sldMk cId="3900851441" sldId="295"/>
            <ac:spMk id="37" creationId="{41E2DDA8-02A0-4D4B-A292-598E6CEA75C8}"/>
          </ac:spMkLst>
        </pc:spChg>
        <pc:picChg chg="del">
          <ac:chgData name="ネオ ネルル" userId="c9726d8967aee7e8" providerId="LiveId" clId="{231A3345-AB2A-4CD4-858C-625750C2376D}" dt="2022-01-08T03:45:23.014" v="440" actId="478"/>
          <ac:picMkLst>
            <pc:docMk/>
            <pc:sldMk cId="3900851441" sldId="295"/>
            <ac:picMk id="6" creationId="{EC429DDA-5E16-483E-8205-BE4C97E2FFA3}"/>
          </ac:picMkLst>
        </pc:picChg>
        <pc:picChg chg="del">
          <ac:chgData name="ネオ ネルル" userId="c9726d8967aee7e8" providerId="LiveId" clId="{231A3345-AB2A-4CD4-858C-625750C2376D}" dt="2022-01-08T03:45:23.014" v="440" actId="478"/>
          <ac:picMkLst>
            <pc:docMk/>
            <pc:sldMk cId="3900851441" sldId="295"/>
            <ac:picMk id="9" creationId="{4F160E2E-54D7-4244-BF10-6F19A9C92E3C}"/>
          </ac:picMkLst>
        </pc:picChg>
        <pc:picChg chg="add mod">
          <ac:chgData name="ネオ ネルル" userId="c9726d8967aee7e8" providerId="LiveId" clId="{231A3345-AB2A-4CD4-858C-625750C2376D}" dt="2022-01-08T03:45:40.060" v="444"/>
          <ac:picMkLst>
            <pc:docMk/>
            <pc:sldMk cId="3900851441" sldId="295"/>
            <ac:picMk id="11" creationId="{776BEE8D-9454-40E2-9A19-01C12A4CA7BA}"/>
          </ac:picMkLst>
        </pc:picChg>
        <pc:picChg chg="add mod">
          <ac:chgData name="ネオ ネルル" userId="c9726d8967aee7e8" providerId="LiveId" clId="{231A3345-AB2A-4CD4-858C-625750C2376D}" dt="2022-01-08T03:45:40.060" v="444"/>
          <ac:picMkLst>
            <pc:docMk/>
            <pc:sldMk cId="3900851441" sldId="295"/>
            <ac:picMk id="12" creationId="{298FE33E-AF1F-4214-B20B-599F301E6CBD}"/>
          </ac:picMkLst>
        </pc:picChg>
        <pc:picChg chg="add mod">
          <ac:chgData name="ネオ ネルル" userId="c9726d8967aee7e8" providerId="LiveId" clId="{231A3345-AB2A-4CD4-858C-625750C2376D}" dt="2022-01-08T03:45:40.060" v="444"/>
          <ac:picMkLst>
            <pc:docMk/>
            <pc:sldMk cId="3900851441" sldId="295"/>
            <ac:picMk id="14" creationId="{8F2DC69A-6640-4857-B865-C22E306E8B93}"/>
          </ac:picMkLst>
        </pc:picChg>
        <pc:picChg chg="add mod">
          <ac:chgData name="ネオ ネルル" userId="c9726d8967aee7e8" providerId="LiveId" clId="{231A3345-AB2A-4CD4-858C-625750C2376D}" dt="2022-01-08T03:45:40.060" v="444"/>
          <ac:picMkLst>
            <pc:docMk/>
            <pc:sldMk cId="3900851441" sldId="295"/>
            <ac:picMk id="15" creationId="{B0F0C025-56A7-4950-8332-1C1C1ED4A0EA}"/>
          </ac:picMkLst>
        </pc:picChg>
        <pc:picChg chg="add mod">
          <ac:chgData name="ネオ ネルル" userId="c9726d8967aee7e8" providerId="LiveId" clId="{231A3345-AB2A-4CD4-858C-625750C2376D}" dt="2022-01-08T03:45:40.060" v="444"/>
          <ac:picMkLst>
            <pc:docMk/>
            <pc:sldMk cId="3900851441" sldId="295"/>
            <ac:picMk id="18" creationId="{EC91CD64-87B5-44BE-86EB-240693451C9C}"/>
          </ac:picMkLst>
        </pc:picChg>
        <pc:picChg chg="add mod">
          <ac:chgData name="ネオ ネルル" userId="c9726d8967aee7e8" providerId="LiveId" clId="{231A3345-AB2A-4CD4-858C-625750C2376D}" dt="2022-01-08T03:45:40.060" v="444"/>
          <ac:picMkLst>
            <pc:docMk/>
            <pc:sldMk cId="3900851441" sldId="295"/>
            <ac:picMk id="21" creationId="{9B2C8578-F253-4F98-9A84-032D7114A219}"/>
          </ac:picMkLst>
        </pc:picChg>
        <pc:picChg chg="add mod">
          <ac:chgData name="ネオ ネルル" userId="c9726d8967aee7e8" providerId="LiveId" clId="{231A3345-AB2A-4CD4-858C-625750C2376D}" dt="2022-01-08T03:45:40.060" v="444"/>
          <ac:picMkLst>
            <pc:docMk/>
            <pc:sldMk cId="3900851441" sldId="295"/>
            <ac:picMk id="23" creationId="{AC43DB88-FF2E-41A5-9F47-A3BC8C3139E7}"/>
          </ac:picMkLst>
        </pc:picChg>
        <pc:picChg chg="add mod">
          <ac:chgData name="ネオ ネルル" userId="c9726d8967aee7e8" providerId="LiveId" clId="{231A3345-AB2A-4CD4-858C-625750C2376D}" dt="2022-01-08T03:45:40.060" v="444"/>
          <ac:picMkLst>
            <pc:docMk/>
            <pc:sldMk cId="3900851441" sldId="295"/>
            <ac:picMk id="24" creationId="{84FE7830-6F3C-45DC-B778-DF532536227C}"/>
          </ac:picMkLst>
        </pc:picChg>
        <pc:picChg chg="add mod">
          <ac:chgData name="ネオ ネルル" userId="c9726d8967aee7e8" providerId="LiveId" clId="{231A3345-AB2A-4CD4-858C-625750C2376D}" dt="2022-01-08T03:45:40.060" v="444"/>
          <ac:picMkLst>
            <pc:docMk/>
            <pc:sldMk cId="3900851441" sldId="295"/>
            <ac:picMk id="36" creationId="{5947A355-77FC-44BA-9098-8AFCBCA6D3E6}"/>
          </ac:picMkLst>
        </pc:picChg>
        <pc:cxnChg chg="add mod">
          <ac:chgData name="ネオ ネルル" userId="c9726d8967aee7e8" providerId="LiveId" clId="{231A3345-AB2A-4CD4-858C-625750C2376D}" dt="2022-01-08T03:45:40.060" v="444"/>
          <ac:cxnSpMkLst>
            <pc:docMk/>
            <pc:sldMk cId="3900851441" sldId="295"/>
            <ac:cxnSpMk id="16" creationId="{CB242FF6-436D-46F6-B3D8-47EC08537064}"/>
          </ac:cxnSpMkLst>
        </pc:cxnChg>
        <pc:cxnChg chg="add mod">
          <ac:chgData name="ネオ ネルル" userId="c9726d8967aee7e8" providerId="LiveId" clId="{231A3345-AB2A-4CD4-858C-625750C2376D}" dt="2022-01-08T03:45:40.060" v="444"/>
          <ac:cxnSpMkLst>
            <pc:docMk/>
            <pc:sldMk cId="3900851441" sldId="295"/>
            <ac:cxnSpMk id="22" creationId="{D3A25776-014B-40E0-8DFE-DEEE987EFA23}"/>
          </ac:cxnSpMkLst>
        </pc:cxnChg>
        <pc:cxnChg chg="add mod">
          <ac:chgData name="ネオ ネルル" userId="c9726d8967aee7e8" providerId="LiveId" clId="{231A3345-AB2A-4CD4-858C-625750C2376D}" dt="2022-01-08T03:45:40.060" v="444"/>
          <ac:cxnSpMkLst>
            <pc:docMk/>
            <pc:sldMk cId="3900851441" sldId="295"/>
            <ac:cxnSpMk id="26" creationId="{D7E1D129-8FBF-4CD4-825F-9CAE119A0F9B}"/>
          </ac:cxnSpMkLst>
        </pc:cxnChg>
        <pc:cxnChg chg="add mod">
          <ac:chgData name="ネオ ネルル" userId="c9726d8967aee7e8" providerId="LiveId" clId="{231A3345-AB2A-4CD4-858C-625750C2376D}" dt="2022-01-08T03:45:40.060" v="444"/>
          <ac:cxnSpMkLst>
            <pc:docMk/>
            <pc:sldMk cId="3900851441" sldId="295"/>
            <ac:cxnSpMk id="29" creationId="{75532C99-2C27-4D93-B5E0-2D59EBC6B707}"/>
          </ac:cxnSpMkLst>
        </pc:cxnChg>
        <pc:cxnChg chg="add mod">
          <ac:chgData name="ネオ ネルル" userId="c9726d8967aee7e8" providerId="LiveId" clId="{231A3345-AB2A-4CD4-858C-625750C2376D}" dt="2022-01-08T03:45:40.060" v="444"/>
          <ac:cxnSpMkLst>
            <pc:docMk/>
            <pc:sldMk cId="3900851441" sldId="295"/>
            <ac:cxnSpMk id="31" creationId="{A8AFCACA-6AFF-4C13-956F-156E06F83FAC}"/>
          </ac:cxnSpMkLst>
        </pc:cxnChg>
      </pc:sldChg>
      <pc:sldChg chg="addSp delSp modSp add mod modNotesTx">
        <pc:chgData name="ネオ ネルル" userId="c9726d8967aee7e8" providerId="LiveId" clId="{231A3345-AB2A-4CD4-858C-625750C2376D}" dt="2022-01-08T03:51:52.016" v="555" actId="1076"/>
        <pc:sldMkLst>
          <pc:docMk/>
          <pc:sldMk cId="4137134328" sldId="296"/>
        </pc:sldMkLst>
        <pc:spChg chg="add del">
          <ac:chgData name="ネオ ネルル" userId="c9726d8967aee7e8" providerId="LiveId" clId="{231A3345-AB2A-4CD4-858C-625750C2376D}" dt="2022-01-08T03:50:11.476" v="523" actId="478"/>
          <ac:spMkLst>
            <pc:docMk/>
            <pc:sldMk cId="4137134328" sldId="296"/>
            <ac:spMk id="2" creationId="{769F3852-B5C3-49E3-A843-C3C27246CCC0}"/>
          </ac:spMkLst>
        </pc:spChg>
        <pc:spChg chg="mod">
          <ac:chgData name="ネオ ネルル" userId="c9726d8967aee7e8" providerId="LiveId" clId="{231A3345-AB2A-4CD4-858C-625750C2376D}" dt="2022-01-08T03:50:06.907" v="521" actId="20577"/>
          <ac:spMkLst>
            <pc:docMk/>
            <pc:sldMk cId="4137134328" sldId="296"/>
            <ac:spMk id="3" creationId="{2F316E7D-0F0A-48CF-AFD1-8E4D72408C82}"/>
          </ac:spMkLst>
        </pc:spChg>
        <pc:spChg chg="del">
          <ac:chgData name="ネオ ネルル" userId="c9726d8967aee7e8" providerId="LiveId" clId="{231A3345-AB2A-4CD4-858C-625750C2376D}" dt="2022-01-08T03:50:16.211" v="524" actId="478"/>
          <ac:spMkLst>
            <pc:docMk/>
            <pc:sldMk cId="4137134328" sldId="296"/>
            <ac:spMk id="5" creationId="{5BD7A5B9-A85F-49B7-AF4A-BDD79F8B508E}"/>
          </ac:spMkLst>
        </pc:spChg>
        <pc:spChg chg="add del">
          <ac:chgData name="ネオ ネルル" userId="c9726d8967aee7e8" providerId="LiveId" clId="{231A3345-AB2A-4CD4-858C-625750C2376D}" dt="2022-01-08T03:50:16.211" v="524" actId="478"/>
          <ac:spMkLst>
            <pc:docMk/>
            <pc:sldMk cId="4137134328" sldId="296"/>
            <ac:spMk id="7" creationId="{B2E2D1C6-1E57-4EA7-8222-CDBD2D2D68A2}"/>
          </ac:spMkLst>
        </pc:spChg>
        <pc:spChg chg="add del">
          <ac:chgData name="ネオ ネルル" userId="c9726d8967aee7e8" providerId="LiveId" clId="{231A3345-AB2A-4CD4-858C-625750C2376D}" dt="2022-01-08T03:50:16.211" v="524" actId="478"/>
          <ac:spMkLst>
            <pc:docMk/>
            <pc:sldMk cId="4137134328" sldId="296"/>
            <ac:spMk id="8" creationId="{604487B4-2425-4256-A06B-25B859D701F8}"/>
          </ac:spMkLst>
        </pc:spChg>
        <pc:spChg chg="add del">
          <ac:chgData name="ネオ ネルル" userId="c9726d8967aee7e8" providerId="LiveId" clId="{231A3345-AB2A-4CD4-858C-625750C2376D}" dt="2022-01-08T03:50:16.211" v="524" actId="478"/>
          <ac:spMkLst>
            <pc:docMk/>
            <pc:sldMk cId="4137134328" sldId="296"/>
            <ac:spMk id="10" creationId="{AB6D1CAA-59B8-4A55-ADC1-E626F6C1B545}"/>
          </ac:spMkLst>
        </pc:spChg>
        <pc:spChg chg="add mod">
          <ac:chgData name="ネオ ネルル" userId="c9726d8967aee7e8" providerId="LiveId" clId="{231A3345-AB2A-4CD4-858C-625750C2376D}" dt="2022-01-08T03:51:48.743" v="554" actId="20577"/>
          <ac:spMkLst>
            <pc:docMk/>
            <pc:sldMk cId="4137134328" sldId="296"/>
            <ac:spMk id="11" creationId="{3B285205-1C37-42AF-B857-02077EE17B9B}"/>
          </ac:spMkLst>
        </pc:spChg>
        <pc:picChg chg="add del">
          <ac:chgData name="ネオ ネルル" userId="c9726d8967aee7e8" providerId="LiveId" clId="{231A3345-AB2A-4CD4-858C-625750C2376D}" dt="2022-01-08T03:50:16.211" v="524" actId="478"/>
          <ac:picMkLst>
            <pc:docMk/>
            <pc:sldMk cId="4137134328" sldId="296"/>
            <ac:picMk id="6" creationId="{EC429DDA-5E16-483E-8205-BE4C97E2FFA3}"/>
          </ac:picMkLst>
        </pc:picChg>
        <pc:picChg chg="add del">
          <ac:chgData name="ネオ ネルル" userId="c9726d8967aee7e8" providerId="LiveId" clId="{231A3345-AB2A-4CD4-858C-625750C2376D}" dt="2022-01-08T03:50:16.211" v="524" actId="478"/>
          <ac:picMkLst>
            <pc:docMk/>
            <pc:sldMk cId="4137134328" sldId="296"/>
            <ac:picMk id="9" creationId="{4F160E2E-54D7-4244-BF10-6F19A9C92E3C}"/>
          </ac:picMkLst>
        </pc:picChg>
        <pc:picChg chg="add mod">
          <ac:chgData name="ネオ ネルル" userId="c9726d8967aee7e8" providerId="LiveId" clId="{231A3345-AB2A-4CD4-858C-625750C2376D}" dt="2022-01-08T03:51:52.016" v="555" actId="1076"/>
          <ac:picMkLst>
            <pc:docMk/>
            <pc:sldMk cId="4137134328" sldId="296"/>
            <ac:picMk id="12" creationId="{8DDCEE0E-6653-455C-8CAE-0130E9E2ACF5}"/>
          </ac:picMkLst>
        </pc:picChg>
      </pc:sldChg>
      <pc:sldChg chg="addSp modSp add mod">
        <pc:chgData name="ネオ ネルル" userId="c9726d8967aee7e8" providerId="LiveId" clId="{231A3345-AB2A-4CD4-858C-625750C2376D}" dt="2022-01-08T04:02:07.966" v="726" actId="14100"/>
        <pc:sldMkLst>
          <pc:docMk/>
          <pc:sldMk cId="2216208920" sldId="297"/>
        </pc:sldMkLst>
        <pc:spChg chg="mod">
          <ac:chgData name="ネオ ネルル" userId="c9726d8967aee7e8" providerId="LiveId" clId="{231A3345-AB2A-4CD4-858C-625750C2376D}" dt="2022-01-08T04:02:07.966" v="726" actId="14100"/>
          <ac:spMkLst>
            <pc:docMk/>
            <pc:sldMk cId="2216208920" sldId="297"/>
            <ac:spMk id="3" creationId="{2F316E7D-0F0A-48CF-AFD1-8E4D72408C82}"/>
          </ac:spMkLst>
        </pc:spChg>
        <pc:spChg chg="add mod ord">
          <ac:chgData name="ネオ ネルル" userId="c9726d8967aee7e8" providerId="LiveId" clId="{231A3345-AB2A-4CD4-858C-625750C2376D}" dt="2022-01-08T04:01:28.001" v="669" actId="207"/>
          <ac:spMkLst>
            <pc:docMk/>
            <pc:sldMk cId="2216208920" sldId="297"/>
            <ac:spMk id="5" creationId="{AF3AC7C3-A29D-49B0-8A9D-3829E7E630D0}"/>
          </ac:spMkLst>
        </pc:spChg>
        <pc:spChg chg="ord">
          <ac:chgData name="ネオ ネルル" userId="c9726d8967aee7e8" providerId="LiveId" clId="{231A3345-AB2A-4CD4-858C-625750C2376D}" dt="2022-01-08T04:01:01.334" v="637" actId="166"/>
          <ac:spMkLst>
            <pc:docMk/>
            <pc:sldMk cId="2216208920" sldId="297"/>
            <ac:spMk id="17" creationId="{BD256E89-0EF8-4574-8705-5960F118E22B}"/>
          </ac:spMkLst>
        </pc:spChg>
        <pc:spChg chg="ord">
          <ac:chgData name="ネオ ネルル" userId="c9726d8967aee7e8" providerId="LiveId" clId="{231A3345-AB2A-4CD4-858C-625750C2376D}" dt="2022-01-08T04:01:18.088" v="638" actId="166"/>
          <ac:spMkLst>
            <pc:docMk/>
            <pc:sldMk cId="2216208920" sldId="297"/>
            <ac:spMk id="20" creationId="{1692ED8F-F07E-40A0-8F60-3B4D344530CB}"/>
          </ac:spMkLst>
        </pc:spChg>
        <pc:spChg chg="ord">
          <ac:chgData name="ネオ ネルル" userId="c9726d8967aee7e8" providerId="LiveId" clId="{231A3345-AB2A-4CD4-858C-625750C2376D}" dt="2022-01-08T04:01:01.334" v="637" actId="166"/>
          <ac:spMkLst>
            <pc:docMk/>
            <pc:sldMk cId="2216208920" sldId="297"/>
            <ac:spMk id="37" creationId="{41E2DDA8-02A0-4D4B-A292-598E6CEA75C8}"/>
          </ac:spMkLst>
        </pc:spChg>
        <pc:picChg chg="ord">
          <ac:chgData name="ネオ ネルル" userId="c9726d8967aee7e8" providerId="LiveId" clId="{231A3345-AB2A-4CD4-858C-625750C2376D}" dt="2022-01-08T04:01:18.088" v="638" actId="166"/>
          <ac:picMkLst>
            <pc:docMk/>
            <pc:sldMk cId="2216208920" sldId="297"/>
            <ac:picMk id="15" creationId="{B0F0C025-56A7-4950-8332-1C1C1ED4A0EA}"/>
          </ac:picMkLst>
        </pc:picChg>
        <pc:picChg chg="ord">
          <ac:chgData name="ネオ ネルル" userId="c9726d8967aee7e8" providerId="LiveId" clId="{231A3345-AB2A-4CD4-858C-625750C2376D}" dt="2022-01-08T04:01:01.334" v="637" actId="166"/>
          <ac:picMkLst>
            <pc:docMk/>
            <pc:sldMk cId="2216208920" sldId="297"/>
            <ac:picMk id="18" creationId="{EC91CD64-87B5-44BE-86EB-240693451C9C}"/>
          </ac:picMkLst>
        </pc:picChg>
        <pc:picChg chg="ord">
          <ac:chgData name="ネオ ネルル" userId="c9726d8967aee7e8" providerId="LiveId" clId="{231A3345-AB2A-4CD4-858C-625750C2376D}" dt="2022-01-08T04:01:01.334" v="637" actId="166"/>
          <ac:picMkLst>
            <pc:docMk/>
            <pc:sldMk cId="2216208920" sldId="297"/>
            <ac:picMk id="23" creationId="{AC43DB88-FF2E-41A5-9F47-A3BC8C3139E7}"/>
          </ac:picMkLst>
        </pc:picChg>
        <pc:picChg chg="ord">
          <ac:chgData name="ネオ ネルル" userId="c9726d8967aee7e8" providerId="LiveId" clId="{231A3345-AB2A-4CD4-858C-625750C2376D}" dt="2022-01-08T04:01:01.334" v="637" actId="166"/>
          <ac:picMkLst>
            <pc:docMk/>
            <pc:sldMk cId="2216208920" sldId="297"/>
            <ac:picMk id="36" creationId="{5947A355-77FC-44BA-9098-8AFCBCA6D3E6}"/>
          </ac:picMkLst>
        </pc:picChg>
        <pc:cxnChg chg="ord">
          <ac:chgData name="ネオ ネルル" userId="c9726d8967aee7e8" providerId="LiveId" clId="{231A3345-AB2A-4CD4-858C-625750C2376D}" dt="2022-01-08T04:01:01.334" v="637" actId="166"/>
          <ac:cxnSpMkLst>
            <pc:docMk/>
            <pc:sldMk cId="2216208920" sldId="297"/>
            <ac:cxnSpMk id="26" creationId="{D7E1D129-8FBF-4CD4-825F-9CAE119A0F9B}"/>
          </ac:cxnSpMkLst>
        </pc:cxnChg>
      </pc:sldChg>
      <pc:sldChg chg="addSp delSp modSp add mod modNotesTx">
        <pc:chgData name="ネオ ネルル" userId="c9726d8967aee7e8" providerId="LiveId" clId="{231A3345-AB2A-4CD4-858C-625750C2376D}" dt="2022-01-08T04:04:56.507" v="774"/>
        <pc:sldMkLst>
          <pc:docMk/>
          <pc:sldMk cId="2643781558" sldId="298"/>
        </pc:sldMkLst>
        <pc:spChg chg="mod">
          <ac:chgData name="ネオ ネルル" userId="c9726d8967aee7e8" providerId="LiveId" clId="{231A3345-AB2A-4CD4-858C-625750C2376D}" dt="2022-01-08T04:04:15.086" v="766" actId="20577"/>
          <ac:spMkLst>
            <pc:docMk/>
            <pc:sldMk cId="2643781558" sldId="298"/>
            <ac:spMk id="3" creationId="{2F316E7D-0F0A-48CF-AFD1-8E4D72408C82}"/>
          </ac:spMkLst>
        </pc:spChg>
        <pc:spChg chg="del mod">
          <ac:chgData name="ネオ ネルル" userId="c9726d8967aee7e8" providerId="LiveId" clId="{231A3345-AB2A-4CD4-858C-625750C2376D}" dt="2022-01-08T04:04:19.943" v="768" actId="478"/>
          <ac:spMkLst>
            <pc:docMk/>
            <pc:sldMk cId="2643781558" sldId="298"/>
            <ac:spMk id="5" creationId="{AF3AC7C3-A29D-49B0-8A9D-3829E7E630D0}"/>
          </ac:spMkLst>
        </pc:spChg>
        <pc:spChg chg="del">
          <ac:chgData name="ネオ ネルル" userId="c9726d8967aee7e8" providerId="LiveId" clId="{231A3345-AB2A-4CD4-858C-625750C2376D}" dt="2022-01-08T04:04:22.682" v="769" actId="478"/>
          <ac:spMkLst>
            <pc:docMk/>
            <pc:sldMk cId="2643781558" sldId="298"/>
            <ac:spMk id="13" creationId="{6A4A627F-DDC9-493B-85AB-5D81748DFF26}"/>
          </ac:spMkLst>
        </pc:spChg>
        <pc:spChg chg="del">
          <ac:chgData name="ネオ ネルル" userId="c9726d8967aee7e8" providerId="LiveId" clId="{231A3345-AB2A-4CD4-858C-625750C2376D}" dt="2022-01-08T04:04:22.682" v="769" actId="478"/>
          <ac:spMkLst>
            <pc:docMk/>
            <pc:sldMk cId="2643781558" sldId="298"/>
            <ac:spMk id="17" creationId="{BD256E89-0EF8-4574-8705-5960F118E22B}"/>
          </ac:spMkLst>
        </pc:spChg>
        <pc:spChg chg="del">
          <ac:chgData name="ネオ ネルル" userId="c9726d8967aee7e8" providerId="LiveId" clId="{231A3345-AB2A-4CD4-858C-625750C2376D}" dt="2022-01-08T04:04:22.682" v="769" actId="478"/>
          <ac:spMkLst>
            <pc:docMk/>
            <pc:sldMk cId="2643781558" sldId="298"/>
            <ac:spMk id="19" creationId="{FCA1C608-9B91-4964-B2D1-173E01092FEF}"/>
          </ac:spMkLst>
        </pc:spChg>
        <pc:spChg chg="del">
          <ac:chgData name="ネオ ネルル" userId="c9726d8967aee7e8" providerId="LiveId" clId="{231A3345-AB2A-4CD4-858C-625750C2376D}" dt="2022-01-08T04:04:22.682" v="769" actId="478"/>
          <ac:spMkLst>
            <pc:docMk/>
            <pc:sldMk cId="2643781558" sldId="298"/>
            <ac:spMk id="20" creationId="{1692ED8F-F07E-40A0-8F60-3B4D344530CB}"/>
          </ac:spMkLst>
        </pc:spChg>
        <pc:spChg chg="del">
          <ac:chgData name="ネオ ネルル" userId="c9726d8967aee7e8" providerId="LiveId" clId="{231A3345-AB2A-4CD4-858C-625750C2376D}" dt="2022-01-08T04:04:22.682" v="769" actId="478"/>
          <ac:spMkLst>
            <pc:docMk/>
            <pc:sldMk cId="2643781558" sldId="298"/>
            <ac:spMk id="25" creationId="{9BC7A622-085D-42FC-BCC0-D6067C653142}"/>
          </ac:spMkLst>
        </pc:spChg>
        <pc:spChg chg="del">
          <ac:chgData name="ネオ ネルル" userId="c9726d8967aee7e8" providerId="LiveId" clId="{231A3345-AB2A-4CD4-858C-625750C2376D}" dt="2022-01-08T04:04:22.682" v="769" actId="478"/>
          <ac:spMkLst>
            <pc:docMk/>
            <pc:sldMk cId="2643781558" sldId="298"/>
            <ac:spMk id="27" creationId="{C18E1A99-4C76-4958-87C6-4537752D9236}"/>
          </ac:spMkLst>
        </pc:spChg>
        <pc:spChg chg="del">
          <ac:chgData name="ネオ ネルル" userId="c9726d8967aee7e8" providerId="LiveId" clId="{231A3345-AB2A-4CD4-858C-625750C2376D}" dt="2022-01-08T04:04:22.682" v="769" actId="478"/>
          <ac:spMkLst>
            <pc:docMk/>
            <pc:sldMk cId="2643781558" sldId="298"/>
            <ac:spMk id="28" creationId="{BE8F0F60-D2B0-43E9-B101-AF567B57170F}"/>
          </ac:spMkLst>
        </pc:spChg>
        <pc:spChg chg="del">
          <ac:chgData name="ネオ ネルル" userId="c9726d8967aee7e8" providerId="LiveId" clId="{231A3345-AB2A-4CD4-858C-625750C2376D}" dt="2022-01-08T04:04:22.682" v="769" actId="478"/>
          <ac:spMkLst>
            <pc:docMk/>
            <pc:sldMk cId="2643781558" sldId="298"/>
            <ac:spMk id="30" creationId="{E6C7E2E9-2EEB-449D-9024-A7EFFAD31C8F}"/>
          </ac:spMkLst>
        </pc:spChg>
        <pc:spChg chg="del">
          <ac:chgData name="ネオ ネルル" userId="c9726d8967aee7e8" providerId="LiveId" clId="{231A3345-AB2A-4CD4-858C-625750C2376D}" dt="2022-01-08T04:04:22.682" v="769" actId="478"/>
          <ac:spMkLst>
            <pc:docMk/>
            <pc:sldMk cId="2643781558" sldId="298"/>
            <ac:spMk id="32" creationId="{32B068CD-45B3-4020-ADF6-FABB1A396EF4}"/>
          </ac:spMkLst>
        </pc:spChg>
        <pc:spChg chg="del">
          <ac:chgData name="ネオ ネルル" userId="c9726d8967aee7e8" providerId="LiveId" clId="{231A3345-AB2A-4CD4-858C-625750C2376D}" dt="2022-01-08T04:04:22.682" v="769" actId="478"/>
          <ac:spMkLst>
            <pc:docMk/>
            <pc:sldMk cId="2643781558" sldId="298"/>
            <ac:spMk id="33" creationId="{E134FD0B-5680-46BF-9F58-1A60B63475C9}"/>
          </ac:spMkLst>
        </pc:spChg>
        <pc:spChg chg="del">
          <ac:chgData name="ネオ ネルル" userId="c9726d8967aee7e8" providerId="LiveId" clId="{231A3345-AB2A-4CD4-858C-625750C2376D}" dt="2022-01-08T04:04:22.682" v="769" actId="478"/>
          <ac:spMkLst>
            <pc:docMk/>
            <pc:sldMk cId="2643781558" sldId="298"/>
            <ac:spMk id="34" creationId="{E472E3FE-9C16-4CAE-B0B7-396F082FE83F}"/>
          </ac:spMkLst>
        </pc:spChg>
        <pc:spChg chg="del">
          <ac:chgData name="ネオ ネルル" userId="c9726d8967aee7e8" providerId="LiveId" clId="{231A3345-AB2A-4CD4-858C-625750C2376D}" dt="2022-01-08T04:04:22.682" v="769" actId="478"/>
          <ac:spMkLst>
            <pc:docMk/>
            <pc:sldMk cId="2643781558" sldId="298"/>
            <ac:spMk id="35" creationId="{6416168C-B613-4E2B-9FB9-BB194214D327}"/>
          </ac:spMkLst>
        </pc:spChg>
        <pc:spChg chg="del">
          <ac:chgData name="ネオ ネルル" userId="c9726d8967aee7e8" providerId="LiveId" clId="{231A3345-AB2A-4CD4-858C-625750C2376D}" dt="2022-01-08T04:04:22.682" v="769" actId="478"/>
          <ac:spMkLst>
            <pc:docMk/>
            <pc:sldMk cId="2643781558" sldId="298"/>
            <ac:spMk id="37" creationId="{41E2DDA8-02A0-4D4B-A292-598E6CEA75C8}"/>
          </ac:spMkLst>
        </pc:spChg>
        <pc:spChg chg="add mod">
          <ac:chgData name="ネオ ネルル" userId="c9726d8967aee7e8" providerId="LiveId" clId="{231A3345-AB2A-4CD4-858C-625750C2376D}" dt="2022-01-08T04:04:31.181" v="770"/>
          <ac:spMkLst>
            <pc:docMk/>
            <pc:sldMk cId="2643781558" sldId="298"/>
            <ac:spMk id="40" creationId="{68DCB9F0-561B-46C8-8E28-8D9B6E426B49}"/>
          </ac:spMkLst>
        </pc:spChg>
        <pc:spChg chg="add mod">
          <ac:chgData name="ネオ ネルル" userId="c9726d8967aee7e8" providerId="LiveId" clId="{231A3345-AB2A-4CD4-858C-625750C2376D}" dt="2022-01-08T04:04:31.181" v="770"/>
          <ac:spMkLst>
            <pc:docMk/>
            <pc:sldMk cId="2643781558" sldId="298"/>
            <ac:spMk id="41" creationId="{98A2F0F1-0E9B-4A05-8B7C-F224EE70C694}"/>
          </ac:spMkLst>
        </pc:spChg>
        <pc:picChg chg="del">
          <ac:chgData name="ネオ ネルル" userId="c9726d8967aee7e8" providerId="LiveId" clId="{231A3345-AB2A-4CD4-858C-625750C2376D}" dt="2022-01-08T04:04:22.682" v="769" actId="478"/>
          <ac:picMkLst>
            <pc:docMk/>
            <pc:sldMk cId="2643781558" sldId="298"/>
            <ac:picMk id="11" creationId="{776BEE8D-9454-40E2-9A19-01C12A4CA7BA}"/>
          </ac:picMkLst>
        </pc:picChg>
        <pc:picChg chg="del">
          <ac:chgData name="ネオ ネルル" userId="c9726d8967aee7e8" providerId="LiveId" clId="{231A3345-AB2A-4CD4-858C-625750C2376D}" dt="2022-01-08T04:04:22.682" v="769" actId="478"/>
          <ac:picMkLst>
            <pc:docMk/>
            <pc:sldMk cId="2643781558" sldId="298"/>
            <ac:picMk id="12" creationId="{298FE33E-AF1F-4214-B20B-599F301E6CBD}"/>
          </ac:picMkLst>
        </pc:picChg>
        <pc:picChg chg="del">
          <ac:chgData name="ネオ ネルル" userId="c9726d8967aee7e8" providerId="LiveId" clId="{231A3345-AB2A-4CD4-858C-625750C2376D}" dt="2022-01-08T04:04:22.682" v="769" actId="478"/>
          <ac:picMkLst>
            <pc:docMk/>
            <pc:sldMk cId="2643781558" sldId="298"/>
            <ac:picMk id="14" creationId="{8F2DC69A-6640-4857-B865-C22E306E8B93}"/>
          </ac:picMkLst>
        </pc:picChg>
        <pc:picChg chg="del">
          <ac:chgData name="ネオ ネルル" userId="c9726d8967aee7e8" providerId="LiveId" clId="{231A3345-AB2A-4CD4-858C-625750C2376D}" dt="2022-01-08T04:04:22.682" v="769" actId="478"/>
          <ac:picMkLst>
            <pc:docMk/>
            <pc:sldMk cId="2643781558" sldId="298"/>
            <ac:picMk id="15" creationId="{B0F0C025-56A7-4950-8332-1C1C1ED4A0EA}"/>
          </ac:picMkLst>
        </pc:picChg>
        <pc:picChg chg="del">
          <ac:chgData name="ネオ ネルル" userId="c9726d8967aee7e8" providerId="LiveId" clId="{231A3345-AB2A-4CD4-858C-625750C2376D}" dt="2022-01-08T04:04:22.682" v="769" actId="478"/>
          <ac:picMkLst>
            <pc:docMk/>
            <pc:sldMk cId="2643781558" sldId="298"/>
            <ac:picMk id="18" creationId="{EC91CD64-87B5-44BE-86EB-240693451C9C}"/>
          </ac:picMkLst>
        </pc:picChg>
        <pc:picChg chg="del">
          <ac:chgData name="ネオ ネルル" userId="c9726d8967aee7e8" providerId="LiveId" clId="{231A3345-AB2A-4CD4-858C-625750C2376D}" dt="2022-01-08T04:04:22.682" v="769" actId="478"/>
          <ac:picMkLst>
            <pc:docMk/>
            <pc:sldMk cId="2643781558" sldId="298"/>
            <ac:picMk id="21" creationId="{9B2C8578-F253-4F98-9A84-032D7114A219}"/>
          </ac:picMkLst>
        </pc:picChg>
        <pc:picChg chg="del">
          <ac:chgData name="ネオ ネルル" userId="c9726d8967aee7e8" providerId="LiveId" clId="{231A3345-AB2A-4CD4-858C-625750C2376D}" dt="2022-01-08T04:04:22.682" v="769" actId="478"/>
          <ac:picMkLst>
            <pc:docMk/>
            <pc:sldMk cId="2643781558" sldId="298"/>
            <ac:picMk id="23" creationId="{AC43DB88-FF2E-41A5-9F47-A3BC8C3139E7}"/>
          </ac:picMkLst>
        </pc:picChg>
        <pc:picChg chg="del">
          <ac:chgData name="ネオ ネルル" userId="c9726d8967aee7e8" providerId="LiveId" clId="{231A3345-AB2A-4CD4-858C-625750C2376D}" dt="2022-01-08T04:04:22.682" v="769" actId="478"/>
          <ac:picMkLst>
            <pc:docMk/>
            <pc:sldMk cId="2643781558" sldId="298"/>
            <ac:picMk id="24" creationId="{84FE7830-6F3C-45DC-B778-DF532536227C}"/>
          </ac:picMkLst>
        </pc:picChg>
        <pc:picChg chg="del">
          <ac:chgData name="ネオ ネルル" userId="c9726d8967aee7e8" providerId="LiveId" clId="{231A3345-AB2A-4CD4-858C-625750C2376D}" dt="2022-01-08T04:04:22.682" v="769" actId="478"/>
          <ac:picMkLst>
            <pc:docMk/>
            <pc:sldMk cId="2643781558" sldId="298"/>
            <ac:picMk id="36" creationId="{5947A355-77FC-44BA-9098-8AFCBCA6D3E6}"/>
          </ac:picMkLst>
        </pc:picChg>
        <pc:picChg chg="add mod">
          <ac:chgData name="ネオ ネルル" userId="c9726d8967aee7e8" providerId="LiveId" clId="{231A3345-AB2A-4CD4-858C-625750C2376D}" dt="2022-01-08T04:04:31.181" v="770"/>
          <ac:picMkLst>
            <pc:docMk/>
            <pc:sldMk cId="2643781558" sldId="298"/>
            <ac:picMk id="38" creationId="{2F2E2D74-6067-4C26-932D-5697053B5047}"/>
          </ac:picMkLst>
        </pc:picChg>
        <pc:picChg chg="add mod">
          <ac:chgData name="ネオ ネルル" userId="c9726d8967aee7e8" providerId="LiveId" clId="{231A3345-AB2A-4CD4-858C-625750C2376D}" dt="2022-01-08T04:04:31.181" v="770"/>
          <ac:picMkLst>
            <pc:docMk/>
            <pc:sldMk cId="2643781558" sldId="298"/>
            <ac:picMk id="39" creationId="{F37DEB10-C5B1-4556-90FE-DDC010971DED}"/>
          </ac:picMkLst>
        </pc:picChg>
        <pc:picChg chg="add mod">
          <ac:chgData name="ネオ ネルル" userId="c9726d8967aee7e8" providerId="LiveId" clId="{231A3345-AB2A-4CD4-858C-625750C2376D}" dt="2022-01-08T04:04:38.088" v="771"/>
          <ac:picMkLst>
            <pc:docMk/>
            <pc:sldMk cId="2643781558" sldId="298"/>
            <ac:picMk id="42" creationId="{6EADDBFA-C4DB-4F87-A907-6AD811533366}"/>
          </ac:picMkLst>
        </pc:picChg>
        <pc:cxnChg chg="del">
          <ac:chgData name="ネオ ネルル" userId="c9726d8967aee7e8" providerId="LiveId" clId="{231A3345-AB2A-4CD4-858C-625750C2376D}" dt="2022-01-08T04:04:22.682" v="769" actId="478"/>
          <ac:cxnSpMkLst>
            <pc:docMk/>
            <pc:sldMk cId="2643781558" sldId="298"/>
            <ac:cxnSpMk id="16" creationId="{CB242FF6-436D-46F6-B3D8-47EC08537064}"/>
          </ac:cxnSpMkLst>
        </pc:cxnChg>
        <pc:cxnChg chg="del">
          <ac:chgData name="ネオ ネルル" userId="c9726d8967aee7e8" providerId="LiveId" clId="{231A3345-AB2A-4CD4-858C-625750C2376D}" dt="2022-01-08T04:04:22.682" v="769" actId="478"/>
          <ac:cxnSpMkLst>
            <pc:docMk/>
            <pc:sldMk cId="2643781558" sldId="298"/>
            <ac:cxnSpMk id="22" creationId="{D3A25776-014B-40E0-8DFE-DEEE987EFA23}"/>
          </ac:cxnSpMkLst>
        </pc:cxnChg>
        <pc:cxnChg chg="del">
          <ac:chgData name="ネオ ネルル" userId="c9726d8967aee7e8" providerId="LiveId" clId="{231A3345-AB2A-4CD4-858C-625750C2376D}" dt="2022-01-08T04:04:22.682" v="769" actId="478"/>
          <ac:cxnSpMkLst>
            <pc:docMk/>
            <pc:sldMk cId="2643781558" sldId="298"/>
            <ac:cxnSpMk id="26" creationId="{D7E1D129-8FBF-4CD4-825F-9CAE119A0F9B}"/>
          </ac:cxnSpMkLst>
        </pc:cxnChg>
        <pc:cxnChg chg="del">
          <ac:chgData name="ネオ ネルル" userId="c9726d8967aee7e8" providerId="LiveId" clId="{231A3345-AB2A-4CD4-858C-625750C2376D}" dt="2022-01-08T04:04:22.682" v="769" actId="478"/>
          <ac:cxnSpMkLst>
            <pc:docMk/>
            <pc:sldMk cId="2643781558" sldId="298"/>
            <ac:cxnSpMk id="29" creationId="{75532C99-2C27-4D93-B5E0-2D59EBC6B707}"/>
          </ac:cxnSpMkLst>
        </pc:cxnChg>
        <pc:cxnChg chg="del">
          <ac:chgData name="ネオ ネルル" userId="c9726d8967aee7e8" providerId="LiveId" clId="{231A3345-AB2A-4CD4-858C-625750C2376D}" dt="2022-01-08T04:04:22.682" v="769" actId="478"/>
          <ac:cxnSpMkLst>
            <pc:docMk/>
            <pc:sldMk cId="2643781558" sldId="298"/>
            <ac:cxnSpMk id="31" creationId="{A8AFCACA-6AFF-4C13-956F-156E06F83FAC}"/>
          </ac:cxnSpMkLst>
        </pc:cxnChg>
      </pc:sldChg>
      <pc:sldChg chg="modSp add del mod">
        <pc:chgData name="ネオ ネルル" userId="c9726d8967aee7e8" providerId="LiveId" clId="{231A3345-AB2A-4CD4-858C-625750C2376D}" dt="2022-01-08T04:06:11.735" v="803" actId="47"/>
        <pc:sldMkLst>
          <pc:docMk/>
          <pc:sldMk cId="2037211252" sldId="299"/>
        </pc:sldMkLst>
        <pc:picChg chg="mod">
          <ac:chgData name="ネオ ネルル" userId="c9726d8967aee7e8" providerId="LiveId" clId="{231A3345-AB2A-4CD4-858C-625750C2376D}" dt="2022-01-08T04:05:18.215" v="777" actId="1076"/>
          <ac:picMkLst>
            <pc:docMk/>
            <pc:sldMk cId="2037211252" sldId="299"/>
            <ac:picMk id="6" creationId="{A4840B49-681E-42CA-8055-1256E3097C9C}"/>
          </ac:picMkLst>
        </pc:picChg>
        <pc:picChg chg="mod">
          <ac:chgData name="ネオ ネルル" userId="c9726d8967aee7e8" providerId="LiveId" clId="{231A3345-AB2A-4CD4-858C-625750C2376D}" dt="2022-01-08T04:05:19.770" v="778" actId="1076"/>
          <ac:picMkLst>
            <pc:docMk/>
            <pc:sldMk cId="2037211252" sldId="299"/>
            <ac:picMk id="7" creationId="{8DF898AE-C921-4AB2-9057-22BCB1A705A8}"/>
          </ac:picMkLst>
        </pc:picChg>
      </pc:sldChg>
      <pc:sldChg chg="addSp delSp modSp add del mod">
        <pc:chgData name="ネオ ネルル" userId="c9726d8967aee7e8" providerId="LiveId" clId="{231A3345-AB2A-4CD4-858C-625750C2376D}" dt="2022-01-08T04:07:17.980" v="820" actId="47"/>
        <pc:sldMkLst>
          <pc:docMk/>
          <pc:sldMk cId="1819385825" sldId="300"/>
        </pc:sldMkLst>
        <pc:spChg chg="mod">
          <ac:chgData name="ネオ ネルル" userId="c9726d8967aee7e8" providerId="LiveId" clId="{231A3345-AB2A-4CD4-858C-625750C2376D}" dt="2022-01-08T04:05:31.945" v="799" actId="20577"/>
          <ac:spMkLst>
            <pc:docMk/>
            <pc:sldMk cId="1819385825" sldId="300"/>
            <ac:spMk id="3" creationId="{2F316E7D-0F0A-48CF-AFD1-8E4D72408C82}"/>
          </ac:spMkLst>
        </pc:spChg>
        <pc:spChg chg="del">
          <ac:chgData name="ネオ ネルル" userId="c9726d8967aee7e8" providerId="LiveId" clId="{231A3345-AB2A-4CD4-858C-625750C2376D}" dt="2022-01-08T04:05:51.339" v="800" actId="478"/>
          <ac:spMkLst>
            <pc:docMk/>
            <pc:sldMk cId="1819385825" sldId="300"/>
            <ac:spMk id="40" creationId="{68DCB9F0-561B-46C8-8E28-8D9B6E426B49}"/>
          </ac:spMkLst>
        </pc:spChg>
        <pc:spChg chg="del">
          <ac:chgData name="ネオ ネルル" userId="c9726d8967aee7e8" providerId="LiveId" clId="{231A3345-AB2A-4CD4-858C-625750C2376D}" dt="2022-01-08T04:05:51.339" v="800" actId="478"/>
          <ac:spMkLst>
            <pc:docMk/>
            <pc:sldMk cId="1819385825" sldId="300"/>
            <ac:spMk id="41" creationId="{98A2F0F1-0E9B-4A05-8B7C-F224EE70C694}"/>
          </ac:spMkLst>
        </pc:spChg>
        <pc:picChg chg="add mod">
          <ac:chgData name="ネオ ネルル" userId="c9726d8967aee7e8" providerId="LiveId" clId="{231A3345-AB2A-4CD4-858C-625750C2376D}" dt="2022-01-08T04:05:58.867" v="802" actId="1076"/>
          <ac:picMkLst>
            <pc:docMk/>
            <pc:sldMk cId="1819385825" sldId="300"/>
            <ac:picMk id="10" creationId="{CAF291E8-EA6C-4C89-BD0F-AE9B4C70CAC4}"/>
          </ac:picMkLst>
        </pc:picChg>
        <pc:picChg chg="add mod">
          <ac:chgData name="ネオ ネルル" userId="c9726d8967aee7e8" providerId="LiveId" clId="{231A3345-AB2A-4CD4-858C-625750C2376D}" dt="2022-01-08T04:05:58.867" v="802" actId="1076"/>
          <ac:picMkLst>
            <pc:docMk/>
            <pc:sldMk cId="1819385825" sldId="300"/>
            <ac:picMk id="11" creationId="{E1541E3D-FA68-4F6A-BDA8-613DE2F41B52}"/>
          </ac:picMkLst>
        </pc:picChg>
        <pc:picChg chg="del">
          <ac:chgData name="ネオ ネルル" userId="c9726d8967aee7e8" providerId="LiveId" clId="{231A3345-AB2A-4CD4-858C-625750C2376D}" dt="2022-01-08T04:05:51.339" v="800" actId="478"/>
          <ac:picMkLst>
            <pc:docMk/>
            <pc:sldMk cId="1819385825" sldId="300"/>
            <ac:picMk id="38" creationId="{2F2E2D74-6067-4C26-932D-5697053B5047}"/>
          </ac:picMkLst>
        </pc:picChg>
        <pc:picChg chg="del">
          <ac:chgData name="ネオ ネルル" userId="c9726d8967aee7e8" providerId="LiveId" clId="{231A3345-AB2A-4CD4-858C-625750C2376D}" dt="2022-01-08T04:05:51.339" v="800" actId="478"/>
          <ac:picMkLst>
            <pc:docMk/>
            <pc:sldMk cId="1819385825" sldId="300"/>
            <ac:picMk id="39" creationId="{F37DEB10-C5B1-4556-90FE-DDC010971DED}"/>
          </ac:picMkLst>
        </pc:picChg>
        <pc:picChg chg="del">
          <ac:chgData name="ネオ ネルル" userId="c9726d8967aee7e8" providerId="LiveId" clId="{231A3345-AB2A-4CD4-858C-625750C2376D}" dt="2022-01-08T04:05:51.339" v="800" actId="478"/>
          <ac:picMkLst>
            <pc:docMk/>
            <pc:sldMk cId="1819385825" sldId="300"/>
            <ac:picMk id="42" creationId="{6EADDBFA-C4DB-4F87-A907-6AD811533366}"/>
          </ac:picMkLst>
        </pc:picChg>
      </pc:sldChg>
      <pc:sldChg chg="add del">
        <pc:chgData name="ネオ ネルル" userId="c9726d8967aee7e8" providerId="LiveId" clId="{231A3345-AB2A-4CD4-858C-625750C2376D}" dt="2022-01-08T04:07:17.980" v="820" actId="47"/>
        <pc:sldMkLst>
          <pc:docMk/>
          <pc:sldMk cId="450668128" sldId="301"/>
        </pc:sldMkLst>
      </pc:sldChg>
      <pc:sldChg chg="addSp delSp modSp add mod ord modNotesTx">
        <pc:chgData name="ネオ ネルル" userId="c9726d8967aee7e8" providerId="LiveId" clId="{231A3345-AB2A-4CD4-858C-625750C2376D}" dt="2022-01-08T04:07:14.806" v="819"/>
        <pc:sldMkLst>
          <pc:docMk/>
          <pc:sldMk cId="936828896" sldId="302"/>
        </pc:sldMkLst>
        <pc:spChg chg="mod">
          <ac:chgData name="ネオ ネルル" userId="c9726d8967aee7e8" providerId="LiveId" clId="{231A3345-AB2A-4CD4-858C-625750C2376D}" dt="2022-01-08T04:06:38.584" v="807"/>
          <ac:spMkLst>
            <pc:docMk/>
            <pc:sldMk cId="936828896" sldId="302"/>
            <ac:spMk id="3" creationId="{2F316E7D-0F0A-48CF-AFD1-8E4D72408C82}"/>
          </ac:spMkLst>
        </pc:spChg>
        <pc:picChg chg="add mod">
          <ac:chgData name="ネオ ネルル" userId="c9726d8967aee7e8" providerId="LiveId" clId="{231A3345-AB2A-4CD4-858C-625750C2376D}" dt="2022-01-08T04:06:48.299" v="811" actId="1076"/>
          <ac:picMkLst>
            <pc:docMk/>
            <pc:sldMk cId="936828896" sldId="302"/>
            <ac:picMk id="7" creationId="{8C493617-4A37-43CE-960E-927E3FDED0B7}"/>
          </ac:picMkLst>
        </pc:picChg>
        <pc:picChg chg="del">
          <ac:chgData name="ネオ ネルル" userId="c9726d8967aee7e8" providerId="LiveId" clId="{231A3345-AB2A-4CD4-858C-625750C2376D}" dt="2022-01-08T04:06:40.599" v="809" actId="478"/>
          <ac:picMkLst>
            <pc:docMk/>
            <pc:sldMk cId="936828896" sldId="302"/>
            <ac:picMk id="10" creationId="{CAF291E8-EA6C-4C89-BD0F-AE9B4C70CAC4}"/>
          </ac:picMkLst>
        </pc:picChg>
        <pc:picChg chg="del">
          <ac:chgData name="ネオ ネルル" userId="c9726d8967aee7e8" providerId="LiveId" clId="{231A3345-AB2A-4CD4-858C-625750C2376D}" dt="2022-01-08T04:06:39.797" v="808" actId="478"/>
          <ac:picMkLst>
            <pc:docMk/>
            <pc:sldMk cId="936828896" sldId="302"/>
            <ac:picMk id="11" creationId="{E1541E3D-FA68-4F6A-BDA8-613DE2F41B52}"/>
          </ac:picMkLst>
        </pc:picChg>
      </pc:sldChg>
      <pc:sldChg chg="addSp delSp modSp add mod modNotesTx">
        <pc:chgData name="ネオ ネルル" userId="c9726d8967aee7e8" providerId="LiveId" clId="{231A3345-AB2A-4CD4-858C-625750C2376D}" dt="2022-01-08T04:09:52.944" v="853" actId="14100"/>
        <pc:sldMkLst>
          <pc:docMk/>
          <pc:sldMk cId="902643724" sldId="303"/>
        </pc:sldMkLst>
        <pc:spChg chg="mod">
          <ac:chgData name="ネオ ネルル" userId="c9726d8967aee7e8" providerId="LiveId" clId="{231A3345-AB2A-4CD4-858C-625750C2376D}" dt="2022-01-08T04:08:16.618" v="842" actId="20577"/>
          <ac:spMkLst>
            <pc:docMk/>
            <pc:sldMk cId="902643724" sldId="303"/>
            <ac:spMk id="3" creationId="{2F316E7D-0F0A-48CF-AFD1-8E4D72408C82}"/>
          </ac:spMkLst>
        </pc:spChg>
        <pc:spChg chg="add mod">
          <ac:chgData name="ネオ ネルル" userId="c9726d8967aee7e8" providerId="LiveId" clId="{231A3345-AB2A-4CD4-858C-625750C2376D}" dt="2022-01-08T04:08:30.673" v="846"/>
          <ac:spMkLst>
            <pc:docMk/>
            <pc:sldMk cId="902643724" sldId="303"/>
            <ac:spMk id="6" creationId="{7BEC7F5E-A2E6-443C-AC71-23DB2CC5C427}"/>
          </ac:spMkLst>
        </pc:spChg>
        <pc:spChg chg="add mod">
          <ac:chgData name="ネオ ネルル" userId="c9726d8967aee7e8" providerId="LiveId" clId="{231A3345-AB2A-4CD4-858C-625750C2376D}" dt="2022-01-08T04:08:30.673" v="846"/>
          <ac:spMkLst>
            <pc:docMk/>
            <pc:sldMk cId="902643724" sldId="303"/>
            <ac:spMk id="9" creationId="{CAEE437C-95E0-40B7-A575-C10F8120D737}"/>
          </ac:spMkLst>
        </pc:spChg>
        <pc:spChg chg="add mod">
          <ac:chgData name="ネオ ネルル" userId="c9726d8967aee7e8" providerId="LiveId" clId="{231A3345-AB2A-4CD4-858C-625750C2376D}" dt="2022-01-08T04:08:30.673" v="846"/>
          <ac:spMkLst>
            <pc:docMk/>
            <pc:sldMk cId="902643724" sldId="303"/>
            <ac:spMk id="10" creationId="{FB367EED-0A95-4392-A283-3D924437263F}"/>
          </ac:spMkLst>
        </pc:spChg>
        <pc:spChg chg="add mod">
          <ac:chgData name="ネオ ネルル" userId="c9726d8967aee7e8" providerId="LiveId" clId="{231A3345-AB2A-4CD4-858C-625750C2376D}" dt="2022-01-08T04:09:43.611" v="851" actId="1582"/>
          <ac:spMkLst>
            <pc:docMk/>
            <pc:sldMk cId="902643724" sldId="303"/>
            <ac:spMk id="11" creationId="{216216F0-325A-41B4-9DE1-201DD156C1ED}"/>
          </ac:spMkLst>
        </pc:spChg>
        <pc:spChg chg="add mod">
          <ac:chgData name="ネオ ネルル" userId="c9726d8967aee7e8" providerId="LiveId" clId="{231A3345-AB2A-4CD4-858C-625750C2376D}" dt="2022-01-08T04:09:49.377" v="852" actId="1582"/>
          <ac:spMkLst>
            <pc:docMk/>
            <pc:sldMk cId="902643724" sldId="303"/>
            <ac:spMk id="12" creationId="{F471C57A-9AC4-4FF5-8C69-7B362D10EE60}"/>
          </ac:spMkLst>
        </pc:spChg>
        <pc:spChg chg="add mod">
          <ac:chgData name="ネオ ネルル" userId="c9726d8967aee7e8" providerId="LiveId" clId="{231A3345-AB2A-4CD4-858C-625750C2376D}" dt="2022-01-08T04:08:30.673" v="846"/>
          <ac:spMkLst>
            <pc:docMk/>
            <pc:sldMk cId="902643724" sldId="303"/>
            <ac:spMk id="13" creationId="{886EDC23-FFCF-4687-B6B7-35347D78C302}"/>
          </ac:spMkLst>
        </pc:spChg>
        <pc:spChg chg="add mod">
          <ac:chgData name="ネオ ネルル" userId="c9726d8967aee7e8" providerId="LiveId" clId="{231A3345-AB2A-4CD4-858C-625750C2376D}" dt="2022-01-08T04:08:30.673" v="846"/>
          <ac:spMkLst>
            <pc:docMk/>
            <pc:sldMk cId="902643724" sldId="303"/>
            <ac:spMk id="14" creationId="{AD52BA76-BDE3-435A-B317-BE4C8322E3CA}"/>
          </ac:spMkLst>
        </pc:spChg>
        <pc:spChg chg="add mod">
          <ac:chgData name="ネオ ネルル" userId="c9726d8967aee7e8" providerId="LiveId" clId="{231A3345-AB2A-4CD4-858C-625750C2376D}" dt="2022-01-08T04:08:30.673" v="846"/>
          <ac:spMkLst>
            <pc:docMk/>
            <pc:sldMk cId="902643724" sldId="303"/>
            <ac:spMk id="15" creationId="{B4708199-B72A-46EF-B8A5-617ABFC967CF}"/>
          </ac:spMkLst>
        </pc:spChg>
        <pc:spChg chg="add mod">
          <ac:chgData name="ネオ ネルル" userId="c9726d8967aee7e8" providerId="LiveId" clId="{231A3345-AB2A-4CD4-858C-625750C2376D}" dt="2022-01-08T04:08:30.673" v="846"/>
          <ac:spMkLst>
            <pc:docMk/>
            <pc:sldMk cId="902643724" sldId="303"/>
            <ac:spMk id="16" creationId="{4BB7DE62-0C6F-466A-93C5-9BE1ACC9FF69}"/>
          </ac:spMkLst>
        </pc:spChg>
        <pc:picChg chg="del">
          <ac:chgData name="ネオ ネルル" userId="c9726d8967aee7e8" providerId="LiveId" clId="{231A3345-AB2A-4CD4-858C-625750C2376D}" dt="2022-01-08T04:08:18.984" v="843" actId="478"/>
          <ac:picMkLst>
            <pc:docMk/>
            <pc:sldMk cId="902643724" sldId="303"/>
            <ac:picMk id="7" creationId="{8C493617-4A37-43CE-960E-927E3FDED0B7}"/>
          </ac:picMkLst>
        </pc:picChg>
        <pc:picChg chg="add mod ord">
          <ac:chgData name="ネオ ネルル" userId="c9726d8967aee7e8" providerId="LiveId" clId="{231A3345-AB2A-4CD4-858C-625750C2376D}" dt="2022-01-08T04:09:35.031" v="850" actId="167"/>
          <ac:picMkLst>
            <pc:docMk/>
            <pc:sldMk cId="902643724" sldId="303"/>
            <ac:picMk id="8" creationId="{546059D0-BDA5-4549-AEA9-D3ECFF557782}"/>
          </ac:picMkLst>
        </pc:picChg>
        <pc:cxnChg chg="add mod">
          <ac:chgData name="ネオ ネルル" userId="c9726d8967aee7e8" providerId="LiveId" clId="{231A3345-AB2A-4CD4-858C-625750C2376D}" dt="2022-01-08T04:08:30.673" v="846"/>
          <ac:cxnSpMkLst>
            <pc:docMk/>
            <pc:sldMk cId="902643724" sldId="303"/>
            <ac:cxnSpMk id="17" creationId="{09B5A26B-94C0-403B-AA75-90CFD12CFB9F}"/>
          </ac:cxnSpMkLst>
        </pc:cxnChg>
        <pc:cxnChg chg="add mod">
          <ac:chgData name="ネオ ネルル" userId="c9726d8967aee7e8" providerId="LiveId" clId="{231A3345-AB2A-4CD4-858C-625750C2376D}" dt="2022-01-08T04:09:52.944" v="853" actId="14100"/>
          <ac:cxnSpMkLst>
            <pc:docMk/>
            <pc:sldMk cId="902643724" sldId="303"/>
            <ac:cxnSpMk id="18" creationId="{32CA1F41-7EF9-404F-B108-A7C50F658FF3}"/>
          </ac:cxnSpMkLst>
        </pc:cxnChg>
      </pc:sldChg>
      <pc:sldChg chg="addSp delSp modSp add mod">
        <pc:chgData name="ネオ ネルル" userId="c9726d8967aee7e8" providerId="LiveId" clId="{231A3345-AB2A-4CD4-858C-625750C2376D}" dt="2022-01-08T04:10:50.803" v="895" actId="20577"/>
        <pc:sldMkLst>
          <pc:docMk/>
          <pc:sldMk cId="3899409912" sldId="304"/>
        </pc:sldMkLst>
        <pc:spChg chg="add del mod">
          <ac:chgData name="ネオ ネルル" userId="c9726d8967aee7e8" providerId="LiveId" clId="{231A3345-AB2A-4CD4-858C-625750C2376D}" dt="2022-01-08T04:10:50.803" v="895" actId="20577"/>
          <ac:spMkLst>
            <pc:docMk/>
            <pc:sldMk cId="3899409912" sldId="304"/>
            <ac:spMk id="6" creationId="{7BEC7F5E-A2E6-443C-AC71-23DB2CC5C427}"/>
          </ac:spMkLst>
        </pc:spChg>
        <pc:spChg chg="add del">
          <ac:chgData name="ネオ ネルル" userId="c9726d8967aee7e8" providerId="LiveId" clId="{231A3345-AB2A-4CD4-858C-625750C2376D}" dt="2022-01-08T04:10:38.051" v="860" actId="478"/>
          <ac:spMkLst>
            <pc:docMk/>
            <pc:sldMk cId="3899409912" sldId="304"/>
            <ac:spMk id="9" creationId="{CAEE437C-95E0-40B7-A575-C10F8120D737}"/>
          </ac:spMkLst>
        </pc:spChg>
        <pc:spChg chg="add del">
          <ac:chgData name="ネオ ネルル" userId="c9726d8967aee7e8" providerId="LiveId" clId="{231A3345-AB2A-4CD4-858C-625750C2376D}" dt="2022-01-08T04:10:38.051" v="860" actId="478"/>
          <ac:spMkLst>
            <pc:docMk/>
            <pc:sldMk cId="3899409912" sldId="304"/>
            <ac:spMk id="10" creationId="{FB367EED-0A95-4392-A283-3D924437263F}"/>
          </ac:spMkLst>
        </pc:spChg>
        <pc:spChg chg="add del">
          <ac:chgData name="ネオ ネルル" userId="c9726d8967aee7e8" providerId="LiveId" clId="{231A3345-AB2A-4CD4-858C-625750C2376D}" dt="2022-01-08T04:10:38.051" v="860" actId="478"/>
          <ac:spMkLst>
            <pc:docMk/>
            <pc:sldMk cId="3899409912" sldId="304"/>
            <ac:spMk id="11" creationId="{216216F0-325A-41B4-9DE1-201DD156C1ED}"/>
          </ac:spMkLst>
        </pc:spChg>
        <pc:spChg chg="add del">
          <ac:chgData name="ネオ ネルル" userId="c9726d8967aee7e8" providerId="LiveId" clId="{231A3345-AB2A-4CD4-858C-625750C2376D}" dt="2022-01-08T04:10:38.051" v="860" actId="478"/>
          <ac:spMkLst>
            <pc:docMk/>
            <pc:sldMk cId="3899409912" sldId="304"/>
            <ac:spMk id="12" creationId="{F471C57A-9AC4-4FF5-8C69-7B362D10EE60}"/>
          </ac:spMkLst>
        </pc:spChg>
        <pc:spChg chg="add del">
          <ac:chgData name="ネオ ネルル" userId="c9726d8967aee7e8" providerId="LiveId" clId="{231A3345-AB2A-4CD4-858C-625750C2376D}" dt="2022-01-08T04:10:38.051" v="860" actId="478"/>
          <ac:spMkLst>
            <pc:docMk/>
            <pc:sldMk cId="3899409912" sldId="304"/>
            <ac:spMk id="13" creationId="{886EDC23-FFCF-4687-B6B7-35347D78C302}"/>
          </ac:spMkLst>
        </pc:spChg>
        <pc:spChg chg="add del">
          <ac:chgData name="ネオ ネルル" userId="c9726d8967aee7e8" providerId="LiveId" clId="{231A3345-AB2A-4CD4-858C-625750C2376D}" dt="2022-01-08T04:10:40.610" v="861" actId="478"/>
          <ac:spMkLst>
            <pc:docMk/>
            <pc:sldMk cId="3899409912" sldId="304"/>
            <ac:spMk id="14" creationId="{AD52BA76-BDE3-435A-B317-BE4C8322E3CA}"/>
          </ac:spMkLst>
        </pc:spChg>
        <pc:spChg chg="add del">
          <ac:chgData name="ネオ ネルル" userId="c9726d8967aee7e8" providerId="LiveId" clId="{231A3345-AB2A-4CD4-858C-625750C2376D}" dt="2022-01-08T04:10:34.039" v="858" actId="478"/>
          <ac:spMkLst>
            <pc:docMk/>
            <pc:sldMk cId="3899409912" sldId="304"/>
            <ac:spMk id="15" creationId="{B4708199-B72A-46EF-B8A5-617ABFC967CF}"/>
          </ac:spMkLst>
        </pc:spChg>
        <pc:spChg chg="add del">
          <ac:chgData name="ネオ ネルル" userId="c9726d8967aee7e8" providerId="LiveId" clId="{231A3345-AB2A-4CD4-858C-625750C2376D}" dt="2022-01-08T04:10:32.380" v="857" actId="478"/>
          <ac:spMkLst>
            <pc:docMk/>
            <pc:sldMk cId="3899409912" sldId="304"/>
            <ac:spMk id="16" creationId="{4BB7DE62-0C6F-466A-93C5-9BE1ACC9FF69}"/>
          </ac:spMkLst>
        </pc:spChg>
        <pc:picChg chg="add del">
          <ac:chgData name="ネオ ネルル" userId="c9726d8967aee7e8" providerId="LiveId" clId="{231A3345-AB2A-4CD4-858C-625750C2376D}" dt="2022-01-08T04:10:35.096" v="859" actId="478"/>
          <ac:picMkLst>
            <pc:docMk/>
            <pc:sldMk cId="3899409912" sldId="304"/>
            <ac:picMk id="8" creationId="{546059D0-BDA5-4549-AEA9-D3ECFF557782}"/>
          </ac:picMkLst>
        </pc:picChg>
        <pc:cxnChg chg="add del">
          <ac:chgData name="ネオ ネルル" userId="c9726d8967aee7e8" providerId="LiveId" clId="{231A3345-AB2A-4CD4-858C-625750C2376D}" dt="2022-01-08T04:10:38.051" v="860" actId="478"/>
          <ac:cxnSpMkLst>
            <pc:docMk/>
            <pc:sldMk cId="3899409912" sldId="304"/>
            <ac:cxnSpMk id="17" creationId="{09B5A26B-94C0-403B-AA75-90CFD12CFB9F}"/>
          </ac:cxnSpMkLst>
        </pc:cxnChg>
        <pc:cxnChg chg="add del mod">
          <ac:chgData name="ネオ ネルル" userId="c9726d8967aee7e8" providerId="LiveId" clId="{231A3345-AB2A-4CD4-858C-625750C2376D}" dt="2022-01-08T04:10:38.051" v="860" actId="478"/>
          <ac:cxnSpMkLst>
            <pc:docMk/>
            <pc:sldMk cId="3899409912" sldId="304"/>
            <ac:cxnSpMk id="18" creationId="{32CA1F41-7EF9-404F-B108-A7C50F658FF3}"/>
          </ac:cxnSpMkLst>
        </pc:cxnChg>
      </pc:sldChg>
      <pc:sldChg chg="modSp add mod">
        <pc:chgData name="ネオ ネルル" userId="c9726d8967aee7e8" providerId="LiveId" clId="{231A3345-AB2A-4CD4-858C-625750C2376D}" dt="2022-01-08T04:11:42.709" v="929" actId="20577"/>
        <pc:sldMkLst>
          <pc:docMk/>
          <pc:sldMk cId="4224129893" sldId="305"/>
        </pc:sldMkLst>
        <pc:spChg chg="mod">
          <ac:chgData name="ネオ ネルル" userId="c9726d8967aee7e8" providerId="LiveId" clId="{231A3345-AB2A-4CD4-858C-625750C2376D}" dt="2022-01-08T04:11:39.050" v="928" actId="20577"/>
          <ac:spMkLst>
            <pc:docMk/>
            <pc:sldMk cId="4224129893" sldId="305"/>
            <ac:spMk id="3" creationId="{2F316E7D-0F0A-48CF-AFD1-8E4D72408C82}"/>
          </ac:spMkLst>
        </pc:spChg>
        <pc:spChg chg="mod">
          <ac:chgData name="ネオ ネルル" userId="c9726d8967aee7e8" providerId="LiveId" clId="{231A3345-AB2A-4CD4-858C-625750C2376D}" dt="2022-01-08T04:11:42.709" v="929" actId="20577"/>
          <ac:spMkLst>
            <pc:docMk/>
            <pc:sldMk cId="4224129893" sldId="305"/>
            <ac:spMk id="6" creationId="{7BEC7F5E-A2E6-443C-AC71-23DB2CC5C427}"/>
          </ac:spMkLst>
        </pc:spChg>
      </pc:sldChg>
      <pc:sldChg chg="addSp delSp modSp add mod">
        <pc:chgData name="ネオ ネルル" userId="c9726d8967aee7e8" providerId="LiveId" clId="{231A3345-AB2A-4CD4-858C-625750C2376D}" dt="2022-01-08T04:19:44.590" v="1540" actId="27636"/>
        <pc:sldMkLst>
          <pc:docMk/>
          <pc:sldMk cId="3430819606" sldId="306"/>
        </pc:sldMkLst>
        <pc:spChg chg="mod">
          <ac:chgData name="ネオ ネルル" userId="c9726d8967aee7e8" providerId="LiveId" clId="{231A3345-AB2A-4CD4-858C-625750C2376D}" dt="2022-01-08T04:12:35.948" v="946" actId="20577"/>
          <ac:spMkLst>
            <pc:docMk/>
            <pc:sldMk cId="3430819606" sldId="306"/>
            <ac:spMk id="3" creationId="{2F316E7D-0F0A-48CF-AFD1-8E4D72408C82}"/>
          </ac:spMkLst>
        </pc:spChg>
        <pc:spChg chg="del">
          <ac:chgData name="ネオ ネルル" userId="c9726d8967aee7e8" providerId="LiveId" clId="{231A3345-AB2A-4CD4-858C-625750C2376D}" dt="2022-01-08T04:12:45.026" v="947" actId="478"/>
          <ac:spMkLst>
            <pc:docMk/>
            <pc:sldMk cId="3430819606" sldId="306"/>
            <ac:spMk id="6" creationId="{7BEC7F5E-A2E6-443C-AC71-23DB2CC5C427}"/>
          </ac:spMkLst>
        </pc:spChg>
        <pc:spChg chg="add mod">
          <ac:chgData name="ネオ ネルル" userId="c9726d8967aee7e8" providerId="LiveId" clId="{231A3345-AB2A-4CD4-858C-625750C2376D}" dt="2022-01-08T04:19:44.590" v="1540" actId="27636"/>
          <ac:spMkLst>
            <pc:docMk/>
            <pc:sldMk cId="3430819606" sldId="306"/>
            <ac:spMk id="7" creationId="{DAC8E8B9-450B-4D6A-AD91-ABDBC83250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AE73389-8952-4E07-9413-90A73F8A8E17}" type="datetimeFigureOut">
              <a:rPr kumimoji="1" lang="ja-JP" altLang="en-US" smtClean="0"/>
              <a:t>2022/1/24</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57BE11-8B6E-4DDD-BFC7-265DCCFC26D7}" type="slidenum">
              <a:rPr kumimoji="1" lang="ja-JP" altLang="en-US" smtClean="0"/>
              <a:t>‹#›</a:t>
            </a:fld>
            <a:endParaRPr kumimoji="1" lang="ja-JP" altLang="en-US"/>
          </a:p>
        </p:txBody>
      </p:sp>
    </p:spTree>
    <p:extLst>
      <p:ext uri="{BB962C8B-B14F-4D97-AF65-F5344CB8AC3E}">
        <p14:creationId xmlns:p14="http://schemas.microsoft.com/office/powerpoint/2010/main" val="2161160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13BD88-3BF6-4319-8744-455094564D59}" type="datetimeFigureOut">
              <a:rPr kumimoji="1" lang="ja-JP" altLang="en-US" smtClean="0"/>
              <a:t>2022/1/24</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3F348B-A09F-4FB6-85A3-FBEFC22CB0A1}" type="slidenum">
              <a:rPr kumimoji="1" lang="ja-JP" altLang="en-US" smtClean="0"/>
              <a:t>‹#›</a:t>
            </a:fld>
            <a:endParaRPr kumimoji="1" lang="ja-JP" altLang="en-US"/>
          </a:p>
        </p:txBody>
      </p:sp>
    </p:spTree>
    <p:extLst>
      <p:ext uri="{BB962C8B-B14F-4D97-AF65-F5344CB8AC3E}">
        <p14:creationId xmlns:p14="http://schemas.microsoft.com/office/powerpoint/2010/main" val="66488035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ソフトウェア名：</a:t>
            </a:r>
            <a:r>
              <a:rPr kumimoji="1" lang="en-US" altLang="ja-JP" dirty="0"/>
              <a:t>Dataflow for </a:t>
            </a:r>
            <a:r>
              <a:rPr kumimoji="1" lang="en-US" altLang="ja-JP" dirty="0" err="1"/>
              <a:t>mruby</a:t>
            </a:r>
            <a:r>
              <a:rPr kumimoji="1" lang="en-US" altLang="ja-JP" dirty="0"/>
              <a:t>/c</a:t>
            </a:r>
            <a:r>
              <a:rPr kumimoji="1" lang="ja-JP" altLang="en-US" dirty="0"/>
              <a:t>の発表をさせていただきます、</a:t>
            </a:r>
            <a:endParaRPr kumimoji="1" lang="en-US" altLang="ja-JP" dirty="0"/>
          </a:p>
          <a:p>
            <a:r>
              <a:rPr kumimoji="1" lang="ja-JP" altLang="en-US" dirty="0"/>
              <a:t>九州工業大学、田中研究室の村上です。</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0</a:t>
            </a:fld>
            <a:endParaRPr kumimoji="1" lang="ja-JP" altLang="en-US"/>
          </a:p>
        </p:txBody>
      </p:sp>
    </p:spTree>
    <p:extLst>
      <p:ext uri="{BB962C8B-B14F-4D97-AF65-F5344CB8AC3E}">
        <p14:creationId xmlns:p14="http://schemas.microsoft.com/office/powerpoint/2010/main" val="104298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では、開発したシステムの動作検証を行います。</a:t>
            </a:r>
            <a:endParaRPr kumimoji="1" lang="en-US" altLang="ja-JP" dirty="0"/>
          </a:p>
          <a:p>
            <a:r>
              <a:rPr kumimoji="1" lang="ja-JP" altLang="en-US" dirty="0"/>
              <a:t>開発するプログラムは、「</a:t>
            </a:r>
            <a:r>
              <a:rPr lang="en-US" altLang="ja-JP" sz="1200" dirty="0"/>
              <a:t>Grove</a:t>
            </a:r>
            <a:r>
              <a:rPr lang="ja-JP" altLang="en-US" sz="1200" dirty="0"/>
              <a:t>温湿度センサによる</a:t>
            </a:r>
            <a:r>
              <a:rPr lang="en-US" altLang="ja-JP" sz="1200" dirty="0"/>
              <a:t>LED</a:t>
            </a:r>
            <a:r>
              <a:rPr lang="ja-JP" altLang="en-US" sz="1200" dirty="0"/>
              <a:t>制御と温度値のターミナル表示</a:t>
            </a:r>
            <a:r>
              <a:rPr kumimoji="1" lang="ja-JP" altLang="en-US" dirty="0"/>
              <a:t>」を行う。</a:t>
            </a:r>
            <a:endParaRPr kumimoji="1" lang="en-US" altLang="ja-JP" dirty="0"/>
          </a:p>
          <a:p>
            <a:r>
              <a:rPr kumimoji="1" lang="en-US" altLang="ja-JP" dirty="0"/>
              <a:t>Node-RED</a:t>
            </a:r>
            <a:r>
              <a:rPr kumimoji="1" lang="ja-JP" altLang="en-US" dirty="0"/>
              <a:t>で作成するフローはスライドの通り。</a:t>
            </a:r>
            <a:endParaRPr kumimoji="1" lang="en-US" altLang="ja-JP" dirty="0"/>
          </a:p>
          <a:p>
            <a:endParaRPr kumimoji="1" lang="en-US" altLang="ja-JP" dirty="0"/>
          </a:p>
          <a:p>
            <a:r>
              <a:rPr kumimoji="1" lang="en-US" altLang="ja-JP" dirty="0"/>
              <a:t>Inject</a:t>
            </a:r>
            <a:r>
              <a:rPr kumimoji="1" lang="ja-JP" altLang="en-US" dirty="0"/>
              <a:t>と</a:t>
            </a:r>
            <a:r>
              <a:rPr kumimoji="1" lang="en-US" altLang="ja-JP" dirty="0"/>
              <a:t>Constant</a:t>
            </a:r>
            <a:r>
              <a:rPr kumimoji="1" lang="ja-JP" altLang="en-US" dirty="0"/>
              <a:t>で</a:t>
            </a:r>
            <a:r>
              <a:rPr kumimoji="1" lang="en-US" altLang="ja-JP" dirty="0"/>
              <a:t>1s</a:t>
            </a:r>
            <a:r>
              <a:rPr kumimoji="1" lang="ja-JP" altLang="en-US" dirty="0"/>
              <a:t>ごとにデータを送信する。</a:t>
            </a:r>
            <a:endParaRPr kumimoji="1" lang="en-US" altLang="ja-JP" dirty="0"/>
          </a:p>
          <a:p>
            <a:r>
              <a:rPr kumimoji="1" lang="en-US" altLang="ja-JP" dirty="0"/>
              <a:t>I2C</a:t>
            </a:r>
            <a:r>
              <a:rPr kumimoji="1" lang="ja-JP" altLang="en-US" dirty="0"/>
              <a:t>で温度センサから温度値を受け取る</a:t>
            </a:r>
            <a:endParaRPr kumimoji="1" lang="en-US" altLang="ja-JP" dirty="0"/>
          </a:p>
          <a:p>
            <a:r>
              <a:rPr kumimoji="1" lang="ja-JP" altLang="en-US" dirty="0"/>
              <a:t>受け取った温度値はバイトコードであるため、</a:t>
            </a:r>
            <a:r>
              <a:rPr kumimoji="1" lang="en-US" altLang="ja-JP" dirty="0"/>
              <a:t>function-ruby</a:t>
            </a:r>
            <a:r>
              <a:rPr kumimoji="1" lang="ja-JP" altLang="en-US" dirty="0"/>
              <a:t>ノードの自由記述で摂氏温度に変換させる。また、ターミナル表示もここでプログラムする。</a:t>
            </a:r>
            <a:endParaRPr kumimoji="1" lang="en-US" altLang="ja-JP" dirty="0"/>
          </a:p>
          <a:p>
            <a:r>
              <a:rPr kumimoji="1" lang="ja-JP" altLang="en-US" dirty="0"/>
              <a:t>最後の</a:t>
            </a:r>
            <a:r>
              <a:rPr kumimoji="1" lang="en-US" altLang="ja-JP" dirty="0"/>
              <a:t>switch</a:t>
            </a:r>
            <a:r>
              <a:rPr kumimoji="1" lang="ja-JP" altLang="en-US" dirty="0"/>
              <a:t>と</a:t>
            </a:r>
            <a:r>
              <a:rPr kumimoji="1" lang="en-US" altLang="ja-JP" dirty="0"/>
              <a:t>LED</a:t>
            </a:r>
            <a:r>
              <a:rPr kumimoji="1" lang="ja-JP" altLang="en-US" dirty="0"/>
              <a:t>で、摂氏温度に従った</a:t>
            </a:r>
            <a:r>
              <a:rPr kumimoji="1" lang="en-US" altLang="ja-JP" dirty="0"/>
              <a:t>LED</a:t>
            </a:r>
            <a:r>
              <a:rPr kumimoji="1" lang="ja-JP" altLang="en-US" dirty="0"/>
              <a:t>制御が行える。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9</a:t>
            </a:fld>
            <a:endParaRPr kumimoji="1" lang="ja-JP" altLang="en-US"/>
          </a:p>
        </p:txBody>
      </p:sp>
    </p:spTree>
    <p:extLst>
      <p:ext uri="{BB962C8B-B14F-4D97-AF65-F5344CB8AC3E}">
        <p14:creationId xmlns:p14="http://schemas.microsoft.com/office/powerpoint/2010/main" val="3418969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10</a:t>
            </a:fld>
            <a:endParaRPr kumimoji="1" lang="ja-JP" altLang="en-US"/>
          </a:p>
        </p:txBody>
      </p:sp>
    </p:spTree>
    <p:extLst>
      <p:ext uri="{BB962C8B-B14F-4D97-AF65-F5344CB8AC3E}">
        <p14:creationId xmlns:p14="http://schemas.microsoft.com/office/powerpoint/2010/main" val="860715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11</a:t>
            </a:fld>
            <a:endParaRPr kumimoji="1" lang="ja-JP" altLang="en-US"/>
          </a:p>
        </p:txBody>
      </p:sp>
    </p:spTree>
    <p:extLst>
      <p:ext uri="{BB962C8B-B14F-4D97-AF65-F5344CB8AC3E}">
        <p14:creationId xmlns:p14="http://schemas.microsoft.com/office/powerpoint/2010/main" val="3368099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12</a:t>
            </a:fld>
            <a:endParaRPr kumimoji="1" lang="ja-JP" altLang="en-US"/>
          </a:p>
        </p:txBody>
      </p:sp>
    </p:spTree>
    <p:extLst>
      <p:ext uri="{BB962C8B-B14F-4D97-AF65-F5344CB8AC3E}">
        <p14:creationId xmlns:p14="http://schemas.microsoft.com/office/powerpoint/2010/main" val="34301515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本ソフトウェアを活用する影響としては、</a:t>
            </a:r>
            <a:endParaRPr kumimoji="1" lang="en-US" altLang="ja-JP" dirty="0"/>
          </a:p>
          <a:p>
            <a:r>
              <a:rPr kumimoji="1" lang="ja-JP" altLang="en-US" dirty="0"/>
              <a:t>データフロー型のプログラミングが行えるため、ユーザー側は直感的にデータの流れが把握できるようになります．</a:t>
            </a:r>
            <a:endParaRPr kumimoji="1" lang="en-US" altLang="ja-JP" dirty="0"/>
          </a:p>
          <a:p>
            <a:r>
              <a:rPr kumimoji="1" lang="ja-JP" altLang="en-US" dirty="0"/>
              <a:t>これにより，</a:t>
            </a:r>
            <a:r>
              <a:rPr kumimoji="1" lang="en-US" altLang="ja-JP" dirty="0"/>
              <a:t>IoT</a:t>
            </a:r>
            <a:r>
              <a:rPr kumimoji="1" lang="ja-JP" altLang="en-US" dirty="0"/>
              <a:t>開発が行いやすくなることにつながるのではないかと考えています．</a:t>
            </a:r>
            <a:endParaRPr kumimoji="1" lang="en-US" altLang="ja-JP" dirty="0"/>
          </a:p>
          <a:p>
            <a:endParaRPr kumimoji="1" lang="en-US" altLang="ja-JP" dirty="0"/>
          </a:p>
          <a:p>
            <a:r>
              <a:rPr kumimoji="1" lang="ja-JP" altLang="en-US" dirty="0"/>
              <a:t>また，</a:t>
            </a:r>
            <a:r>
              <a:rPr kumimoji="1" lang="en-US" altLang="ja-JP" dirty="0"/>
              <a:t>Ruby</a:t>
            </a:r>
            <a:r>
              <a:rPr kumimoji="1" lang="ja-JP" altLang="en-US" dirty="0"/>
              <a:t>コードを生成する機能、また</a:t>
            </a:r>
            <a:r>
              <a:rPr kumimoji="1" lang="en-US" altLang="ja-JP" dirty="0"/>
              <a:t>Ruby</a:t>
            </a:r>
            <a:r>
              <a:rPr kumimoji="1" lang="ja-JP" altLang="en-US" dirty="0"/>
              <a:t>コードを記述する場面があります。</a:t>
            </a:r>
            <a:endParaRPr kumimoji="1" lang="en-US" altLang="ja-JP" dirty="0"/>
          </a:p>
          <a:p>
            <a:r>
              <a:rPr kumimoji="1" lang="ja-JP" altLang="en-US" dirty="0"/>
              <a:t>そのため、</a:t>
            </a:r>
            <a:r>
              <a:rPr kumimoji="1" lang="en-US" altLang="ja-JP" dirty="0"/>
              <a:t>Ruby</a:t>
            </a:r>
            <a:r>
              <a:rPr kumimoji="1" lang="ja-JP" altLang="en-US" dirty="0"/>
              <a:t>取得者でもソースコードの調整が行えたり，</a:t>
            </a:r>
            <a:endParaRPr kumimoji="1" lang="en-US" altLang="ja-JP" dirty="0"/>
          </a:p>
          <a:p>
            <a:r>
              <a:rPr kumimoji="1" lang="ja-JP" altLang="en-US" dirty="0"/>
              <a:t>プログラム諸学者でも</a:t>
            </a:r>
            <a:r>
              <a:rPr kumimoji="1" lang="en-US" altLang="ja-JP" dirty="0"/>
              <a:t>Ruby</a:t>
            </a:r>
            <a:r>
              <a:rPr kumimoji="1" lang="ja-JP" altLang="en-US" dirty="0"/>
              <a:t>を学習するきっかけにもなるのかなと考えています</a:t>
            </a:r>
            <a:endParaRPr kumimoji="1" lang="en-US" altLang="ja-JP" dirty="0"/>
          </a:p>
          <a:p>
            <a:endParaRPr kumimoji="1" lang="en-US" altLang="ja-JP" dirty="0"/>
          </a:p>
          <a:p>
            <a:r>
              <a:rPr kumimoji="1" lang="ja-JP" altLang="en-US" dirty="0"/>
              <a:t>以上を踏まえると、</a:t>
            </a:r>
            <a:r>
              <a:rPr kumimoji="1" lang="en-US" altLang="ja-JP" dirty="0"/>
              <a:t>Dataflow for </a:t>
            </a:r>
            <a:r>
              <a:rPr kumimoji="1" lang="en-US" altLang="ja-JP" dirty="0" err="1"/>
              <a:t>mruby</a:t>
            </a:r>
            <a:r>
              <a:rPr kumimoji="1" lang="en-US" altLang="ja-JP" dirty="0"/>
              <a:t>/c</a:t>
            </a:r>
            <a:r>
              <a:rPr kumimoji="1" lang="ja-JP" altLang="en-US" dirty="0"/>
              <a:t>は教育用途として使える。</a:t>
            </a:r>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13</a:t>
            </a:fld>
            <a:endParaRPr kumimoji="1" lang="ja-JP" altLang="en-US"/>
          </a:p>
        </p:txBody>
      </p:sp>
    </p:spTree>
    <p:extLst>
      <p:ext uri="{BB962C8B-B14F-4D97-AF65-F5344CB8AC3E}">
        <p14:creationId xmlns:p14="http://schemas.microsoft.com/office/powerpoint/2010/main" val="2919101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本ソフトウェアは，横浜で開催された</a:t>
            </a:r>
            <a:r>
              <a:rPr kumimoji="1" lang="en-US" altLang="ja-JP" dirty="0"/>
              <a:t>ET&amp;IoT2021</a:t>
            </a:r>
            <a:r>
              <a:rPr kumimoji="1" lang="ja-JP" altLang="en-US" dirty="0"/>
              <a:t>で</a:t>
            </a:r>
            <a:r>
              <a:rPr lang="ja-JP" altLang="ja-JP" sz="1800" kern="100" dirty="0">
                <a:effectLst/>
                <a:ea typeface="ＭＳ Ｐゴシック" panose="020B0600070205080204" pitchFamily="50" charset="-128"/>
                <a:cs typeface="Times New Roman" panose="02020603050405020304" pitchFamily="18" charset="0"/>
              </a:rPr>
              <a:t>「フクオカ</a:t>
            </a:r>
            <a:r>
              <a:rPr lang="en-US" altLang="ja-JP" sz="1800" kern="100" dirty="0">
                <a:effectLst/>
                <a:ea typeface="ＭＳ Ｐゴシック" panose="020B0600070205080204" pitchFamily="50" charset="-128"/>
                <a:cs typeface="Times New Roman" panose="02020603050405020304" pitchFamily="18" charset="0"/>
              </a:rPr>
              <a:t>&amp;</a:t>
            </a:r>
            <a:r>
              <a:rPr lang="ja-JP" altLang="ja-JP" sz="1800" kern="100" dirty="0">
                <a:effectLst/>
                <a:ea typeface="ＭＳ Ｐゴシック" panose="020B0600070205080204" pitchFamily="50" charset="-128"/>
                <a:cs typeface="Times New Roman" panose="02020603050405020304" pitchFamily="18" charset="0"/>
              </a:rPr>
              <a:t>しまね </a:t>
            </a:r>
            <a:r>
              <a:rPr lang="en-US" altLang="ja-JP" sz="1800" kern="100" dirty="0" err="1">
                <a:effectLst/>
                <a:ea typeface="ＭＳ Ｐゴシック" panose="020B0600070205080204" pitchFamily="50" charset="-128"/>
                <a:cs typeface="Times New Roman" panose="02020603050405020304" pitchFamily="18" charset="0"/>
              </a:rPr>
              <a:t>mruby</a:t>
            </a:r>
            <a:r>
              <a:rPr lang="ja-JP" altLang="ja-JP" sz="1800" kern="100" dirty="0">
                <a:effectLst/>
                <a:ea typeface="ＭＳ Ｐゴシック" panose="020B0600070205080204" pitchFamily="50" charset="-128"/>
                <a:cs typeface="Times New Roman" panose="02020603050405020304" pitchFamily="18" charset="0"/>
              </a:rPr>
              <a:t>×</a:t>
            </a:r>
            <a:r>
              <a:rPr lang="en-US" altLang="ja-JP" sz="1800" kern="100" dirty="0">
                <a:effectLst/>
                <a:ea typeface="ＭＳ Ｐゴシック" panose="020B0600070205080204" pitchFamily="50" charset="-128"/>
                <a:cs typeface="Times New Roman" panose="02020603050405020304" pitchFamily="18" charset="0"/>
              </a:rPr>
              <a:t>IoT</a:t>
            </a:r>
            <a:r>
              <a:rPr lang="ja-JP" altLang="ja-JP" sz="1800" kern="100" dirty="0">
                <a:effectLst/>
                <a:ea typeface="ＭＳ Ｐゴシック" panose="020B0600070205080204" pitchFamily="50" charset="-128"/>
                <a:cs typeface="Times New Roman" panose="02020603050405020304" pitchFamily="18" charset="0"/>
              </a:rPr>
              <a:t>パビリオン」</a:t>
            </a:r>
            <a:r>
              <a:rPr lang="ja-JP" altLang="en-US" sz="1800" kern="100" dirty="0">
                <a:effectLst/>
                <a:ea typeface="ＭＳ Ｐゴシック" panose="020B0600070205080204" pitchFamily="50" charset="-128"/>
                <a:cs typeface="Times New Roman" panose="02020603050405020304" pitchFamily="18" charset="0"/>
              </a:rPr>
              <a:t>として出展いたしました．</a:t>
            </a:r>
            <a:endParaRPr lang="en-US" altLang="ja-JP" sz="1800" kern="100" dirty="0">
              <a:effectLst/>
              <a:ea typeface="ＭＳ Ｐゴシック" panose="020B0600070205080204" pitchFamily="50" charset="-128"/>
              <a:cs typeface="Times New Roman" panose="02020603050405020304" pitchFamily="18" charset="0"/>
            </a:endParaRPr>
          </a:p>
          <a:p>
            <a:r>
              <a:rPr kumimoji="1" lang="ja-JP" altLang="en-US" sz="1800" kern="100" dirty="0">
                <a:effectLst/>
                <a:ea typeface="ＭＳ Ｐゴシック" panose="020B0600070205080204" pitchFamily="50" charset="-128"/>
                <a:cs typeface="Times New Roman" panose="02020603050405020304" pitchFamily="18" charset="0"/>
              </a:rPr>
              <a:t>また、テック系メディアサイトでも本ソフトウェアについて簡単に触れられています．</a:t>
            </a:r>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14</a:t>
            </a:fld>
            <a:endParaRPr kumimoji="1" lang="ja-JP" altLang="en-US"/>
          </a:p>
        </p:txBody>
      </p:sp>
    </p:spTree>
    <p:extLst>
      <p:ext uri="{BB962C8B-B14F-4D97-AF65-F5344CB8AC3E}">
        <p14:creationId xmlns:p14="http://schemas.microsoft.com/office/powerpoint/2010/main" val="2942193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松江工業高等専門学校の方で今回のソフトウェアを生徒の方々に使って頂き，簡単な使用感についてお聞きしました。</a:t>
            </a:r>
            <a:endParaRPr kumimoji="1" lang="en-US" altLang="ja-JP" dirty="0"/>
          </a:p>
          <a:p>
            <a:r>
              <a:rPr kumimoji="1" lang="ja-JP" altLang="en-US" dirty="0"/>
              <a:t>一部の生徒さんからは，「いちからコーディングする必要がないから楽」というお声が多かったです。</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15</a:t>
            </a:fld>
            <a:endParaRPr kumimoji="1" lang="ja-JP" altLang="en-US"/>
          </a:p>
        </p:txBody>
      </p:sp>
    </p:spTree>
    <p:extLst>
      <p:ext uri="{BB962C8B-B14F-4D97-AF65-F5344CB8AC3E}">
        <p14:creationId xmlns:p14="http://schemas.microsoft.com/office/powerpoint/2010/main" val="3384470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16</a:t>
            </a:fld>
            <a:endParaRPr kumimoji="1" lang="ja-JP" altLang="en-US"/>
          </a:p>
        </p:txBody>
      </p:sp>
    </p:spTree>
    <p:extLst>
      <p:ext uri="{BB962C8B-B14F-4D97-AF65-F5344CB8AC3E}">
        <p14:creationId xmlns:p14="http://schemas.microsoft.com/office/powerpoint/2010/main" val="397439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17</a:t>
            </a:fld>
            <a:endParaRPr kumimoji="1" lang="ja-JP" altLang="en-US"/>
          </a:p>
        </p:txBody>
      </p:sp>
    </p:spTree>
    <p:extLst>
      <p:ext uri="{BB962C8B-B14F-4D97-AF65-F5344CB8AC3E}">
        <p14:creationId xmlns:p14="http://schemas.microsoft.com/office/powerpoint/2010/main" val="1689490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18</a:t>
            </a:fld>
            <a:endParaRPr kumimoji="1" lang="ja-JP" altLang="en-US"/>
          </a:p>
        </p:txBody>
      </p:sp>
    </p:spTree>
    <p:extLst>
      <p:ext uri="{BB962C8B-B14F-4D97-AF65-F5344CB8AC3E}">
        <p14:creationId xmlns:p14="http://schemas.microsoft.com/office/powerpoint/2010/main" val="64023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開発背景について</a:t>
            </a:r>
            <a:endParaRPr kumimoji="1" lang="en-US" altLang="ja-JP" dirty="0"/>
          </a:p>
          <a:p>
            <a:r>
              <a:rPr kumimoji="1" lang="ja-JP" altLang="en-US" dirty="0"/>
              <a:t>近年、小学校・高等学校といった教育機関でのプログラミング科目必修化が進んでいる。</a:t>
            </a:r>
            <a:endParaRPr kumimoji="1" lang="en-US" altLang="ja-JP" dirty="0"/>
          </a:p>
          <a:p>
            <a:r>
              <a:rPr kumimoji="1" lang="ja-JP" altLang="en-US" dirty="0"/>
              <a:t>プログラミング科目の目的</a:t>
            </a:r>
            <a:endParaRPr kumimoji="1" lang="en-US" altLang="ja-JP" dirty="0"/>
          </a:p>
          <a:p>
            <a:r>
              <a:rPr kumimoji="1" lang="ja-JP" altLang="en-US" dirty="0"/>
              <a:t>・プログラム的な処理の内容やその流れ、またはその処理手順を生み出す力、いわゆるプログラミングロジックの理解</a:t>
            </a:r>
            <a:endParaRPr kumimoji="1" lang="en-US" altLang="ja-JP" dirty="0"/>
          </a:p>
          <a:p>
            <a:r>
              <a:rPr kumimoji="1" lang="ja-JP" altLang="en-US" dirty="0"/>
              <a:t>・データの扱い方の理解</a:t>
            </a:r>
            <a:endParaRPr kumimoji="1" lang="en-US" altLang="ja-JP" dirty="0"/>
          </a:p>
          <a:p>
            <a:r>
              <a:rPr kumimoji="1" lang="ja-JP" altLang="en-US" dirty="0"/>
              <a:t>の</a:t>
            </a:r>
            <a:r>
              <a:rPr kumimoji="1" lang="en-US" altLang="ja-JP" dirty="0"/>
              <a:t>2</a:t>
            </a:r>
            <a:r>
              <a:rPr kumimoji="1" lang="ja-JP" altLang="en-US" dirty="0"/>
              <a:t>つがある。</a:t>
            </a:r>
            <a:endParaRPr kumimoji="1" lang="en-US" altLang="ja-JP" dirty="0"/>
          </a:p>
          <a:p>
            <a:r>
              <a:rPr kumimoji="1" lang="ja-JP" altLang="en-US" dirty="0"/>
              <a:t>そのため、テキスト言語による学習ではなく、ビジュアルプログラミングツールがよく使われており、注目されている。</a:t>
            </a:r>
            <a:endParaRPr kumimoji="1" lang="en-US" altLang="ja-JP" dirty="0"/>
          </a:p>
          <a:p>
            <a:endParaRPr kumimoji="1" lang="en-US" altLang="ja-JP" dirty="0"/>
          </a:p>
          <a:p>
            <a:r>
              <a:rPr kumimoji="1" lang="ja-JP" altLang="en-US" dirty="0"/>
              <a:t>そもそもビジュアルプログラミング言語とは、</a:t>
            </a:r>
            <a:r>
              <a:rPr kumimoji="1" lang="ja-JP" altLang="en-US" sz="1200" dirty="0"/>
              <a:t>視覚的な操作でプログラムを組むことができる</a:t>
            </a:r>
            <a:r>
              <a:rPr lang="ja-JP" altLang="en-US" sz="1200" dirty="0"/>
              <a:t>プログラミング言語。</a:t>
            </a:r>
            <a:endParaRPr lang="en-US" altLang="ja-JP" sz="1200" dirty="0"/>
          </a:p>
          <a:p>
            <a:r>
              <a:rPr lang="ja-JP" altLang="en-US" sz="1200" dirty="0"/>
              <a:t>教育用として、右図のようなブロック型が</a:t>
            </a:r>
            <a:r>
              <a:rPr kumimoji="1" lang="ja-JP" altLang="en-US" dirty="0"/>
              <a:t>ビジュアルプログラミング言語が</a:t>
            </a:r>
            <a:r>
              <a:rPr lang="ja-JP" altLang="en-US" sz="1200" dirty="0"/>
              <a:t>主流となっている。</a:t>
            </a:r>
            <a:endParaRPr lang="en-US" altLang="ja-JP" sz="1200" dirty="0"/>
          </a:p>
          <a:p>
            <a:endParaRPr kumimoji="1" lang="en-US" altLang="ja-JP" sz="1200"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a:t>
            </a:fld>
            <a:endParaRPr kumimoji="1" lang="ja-JP" altLang="en-US"/>
          </a:p>
        </p:txBody>
      </p:sp>
    </p:spTree>
    <p:extLst>
      <p:ext uri="{BB962C8B-B14F-4D97-AF65-F5344CB8AC3E}">
        <p14:creationId xmlns:p14="http://schemas.microsoft.com/office/powerpoint/2010/main" val="7912359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19</a:t>
            </a:fld>
            <a:endParaRPr kumimoji="1" lang="ja-JP" altLang="en-US"/>
          </a:p>
        </p:txBody>
      </p:sp>
    </p:spTree>
    <p:extLst>
      <p:ext uri="{BB962C8B-B14F-4D97-AF65-F5344CB8AC3E}">
        <p14:creationId xmlns:p14="http://schemas.microsoft.com/office/powerpoint/2010/main" val="280535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20</a:t>
            </a:fld>
            <a:endParaRPr kumimoji="1" lang="ja-JP" altLang="en-US"/>
          </a:p>
        </p:txBody>
      </p:sp>
    </p:spTree>
    <p:extLst>
      <p:ext uri="{BB962C8B-B14F-4D97-AF65-F5344CB8AC3E}">
        <p14:creationId xmlns:p14="http://schemas.microsoft.com/office/powerpoint/2010/main" val="3759515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21</a:t>
            </a:fld>
            <a:endParaRPr kumimoji="1" lang="ja-JP" altLang="en-US"/>
          </a:p>
        </p:txBody>
      </p:sp>
    </p:spTree>
    <p:extLst>
      <p:ext uri="{BB962C8B-B14F-4D97-AF65-F5344CB8AC3E}">
        <p14:creationId xmlns:p14="http://schemas.microsoft.com/office/powerpoint/2010/main" val="3179030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22</a:t>
            </a:fld>
            <a:endParaRPr kumimoji="1" lang="ja-JP" altLang="en-US"/>
          </a:p>
        </p:txBody>
      </p:sp>
    </p:spTree>
    <p:extLst>
      <p:ext uri="{BB962C8B-B14F-4D97-AF65-F5344CB8AC3E}">
        <p14:creationId xmlns:p14="http://schemas.microsoft.com/office/powerpoint/2010/main" val="4219529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23</a:t>
            </a:fld>
            <a:endParaRPr kumimoji="1" lang="ja-JP" altLang="en-US"/>
          </a:p>
        </p:txBody>
      </p:sp>
    </p:spTree>
    <p:extLst>
      <p:ext uri="{BB962C8B-B14F-4D97-AF65-F5344CB8AC3E}">
        <p14:creationId xmlns:p14="http://schemas.microsoft.com/office/powerpoint/2010/main" val="297271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24</a:t>
            </a:fld>
            <a:endParaRPr kumimoji="1" lang="ja-JP" altLang="en-US"/>
          </a:p>
        </p:txBody>
      </p:sp>
    </p:spTree>
    <p:extLst>
      <p:ext uri="{BB962C8B-B14F-4D97-AF65-F5344CB8AC3E}">
        <p14:creationId xmlns:p14="http://schemas.microsoft.com/office/powerpoint/2010/main" val="141357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しかし、近年内閣府が科学技術政策として提言している</a:t>
            </a:r>
            <a:r>
              <a:rPr kumimoji="1" lang="en-US" altLang="ja-JP" dirty="0"/>
              <a:t>Society5.0</a:t>
            </a:r>
            <a:r>
              <a:rPr kumimoji="1" lang="ja-JP" altLang="en-US" dirty="0"/>
              <a:t>では、</a:t>
            </a:r>
            <a:endParaRPr kumimoji="1" lang="en-US" altLang="ja-JP" dirty="0"/>
          </a:p>
          <a:p>
            <a:r>
              <a:rPr kumimoji="1" lang="en-US" altLang="ja-JP" dirty="0"/>
              <a:t>IoT</a:t>
            </a:r>
            <a:r>
              <a:rPr kumimoji="1" lang="ja-JP" altLang="en-US" dirty="0"/>
              <a:t>や</a:t>
            </a:r>
            <a:r>
              <a:rPr kumimoji="1" lang="en-US" altLang="ja-JP" dirty="0"/>
              <a:t>AI</a:t>
            </a:r>
            <a:r>
              <a:rPr kumimoji="1" lang="ja-JP" altLang="en-US" dirty="0"/>
              <a:t>といったデータの活用に着目している。</a:t>
            </a:r>
            <a:endParaRPr kumimoji="1" lang="en-US" altLang="ja-JP" dirty="0"/>
          </a:p>
          <a:p>
            <a:r>
              <a:rPr kumimoji="1" lang="ja-JP" altLang="en-US" dirty="0"/>
              <a:t>特に、</a:t>
            </a:r>
            <a:r>
              <a:rPr kumimoji="1" lang="en-US" altLang="ja-JP" dirty="0"/>
              <a:t>IoT</a:t>
            </a:r>
            <a:r>
              <a:rPr kumimoji="1" lang="ja-JP" altLang="en-US" dirty="0"/>
              <a:t>開発を行う場合、センサーから得たデータをどのように加工・処理して、どのようにデバイスに送信し制御していくかというデータの流れ、</a:t>
            </a:r>
            <a:endParaRPr kumimoji="1" lang="en-US" altLang="ja-JP" dirty="0"/>
          </a:p>
          <a:p>
            <a:r>
              <a:rPr kumimoji="1" lang="ja-JP" altLang="en-US" dirty="0"/>
              <a:t>いわゆる「データフロー」の理解が重要です。</a:t>
            </a:r>
            <a:endParaRPr kumimoji="1" lang="en-US" altLang="ja-JP" dirty="0"/>
          </a:p>
          <a:p>
            <a:endParaRPr kumimoji="1" lang="en-US" altLang="ja-JP" dirty="0"/>
          </a:p>
          <a:p>
            <a:r>
              <a:rPr kumimoji="1" lang="ja-JP" altLang="en-US" dirty="0"/>
              <a:t>そのため、</a:t>
            </a:r>
            <a:r>
              <a:rPr kumimoji="1" lang="en-US" altLang="ja-JP" dirty="0"/>
              <a:t>VPL</a:t>
            </a:r>
            <a:r>
              <a:rPr kumimoji="1" lang="ja-JP" altLang="en-US" dirty="0"/>
              <a:t>で主流とされているブロック型で完成するプログラムの構成は、手続き型言語でのコード構成と非常に似ているため、プログラムロジックの理解には有効的</a:t>
            </a:r>
            <a:endParaRPr kumimoji="1" lang="en-US" altLang="ja-JP" dirty="0"/>
          </a:p>
          <a:p>
            <a:r>
              <a:rPr kumimoji="1" lang="ja-JP" altLang="en-US" dirty="0"/>
              <a:t>しかし、データの扱い方の理解には直結しにくい言語でもある。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a:t>
            </a:fld>
            <a:endParaRPr kumimoji="1" lang="ja-JP" altLang="en-US"/>
          </a:p>
        </p:txBody>
      </p:sp>
    </p:spTree>
    <p:extLst>
      <p:ext uri="{BB962C8B-B14F-4D97-AF65-F5344CB8AC3E}">
        <p14:creationId xmlns:p14="http://schemas.microsoft.com/office/powerpoint/2010/main" val="305831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そこで、私らが開発しているのは、</a:t>
            </a:r>
            <a:r>
              <a:rPr kumimoji="1" lang="en-US" altLang="ja-JP" dirty="0"/>
              <a:t>IoT</a:t>
            </a:r>
            <a:r>
              <a:rPr kumimoji="1" lang="ja-JP" altLang="en-US" dirty="0"/>
              <a:t>開発向けで利用されるマイコン用のデータフロー型プログラミングツールである、</a:t>
            </a:r>
            <a:r>
              <a:rPr kumimoji="1" lang="en-US" altLang="ja-JP" dirty="0"/>
              <a:t>Dataflow for </a:t>
            </a:r>
            <a:r>
              <a:rPr kumimoji="1" lang="en-US" altLang="ja-JP" dirty="0" err="1"/>
              <a:t>mruby</a:t>
            </a:r>
            <a:r>
              <a:rPr kumimoji="1" lang="en-US" altLang="ja-JP" dirty="0"/>
              <a:t>/c</a:t>
            </a:r>
            <a:r>
              <a:rPr kumimoji="1" lang="ja-JP" altLang="en-US" dirty="0"/>
              <a:t>になります。</a:t>
            </a:r>
            <a:endParaRPr kumimoji="1" lang="en-US" altLang="ja-JP" dirty="0"/>
          </a:p>
          <a:p>
            <a:r>
              <a:rPr kumimoji="1" lang="ja-JP" altLang="en-US" dirty="0"/>
              <a:t>ユーザーは、コーディングによるプログラムの作成ではなく、データフロー型ビジュアルプログラミング言語を用いてプログラムを組むことになります。</a:t>
            </a:r>
            <a:endParaRPr kumimoji="1" lang="en-US" altLang="ja-JP" dirty="0"/>
          </a:p>
          <a:p>
            <a:r>
              <a:rPr kumimoji="1" lang="ja-JP" altLang="en-US" dirty="0"/>
              <a:t>本ソフトウェアの目的は，</a:t>
            </a:r>
            <a:r>
              <a:rPr kumimoji="1" lang="en-US" altLang="ja-JP" dirty="0"/>
              <a:t>IoT</a:t>
            </a:r>
            <a:r>
              <a:rPr kumimoji="1" lang="ja-JP" altLang="en-US" dirty="0"/>
              <a:t>開発におけるデータフロー直感的な理解を促していき、</a:t>
            </a:r>
            <a:r>
              <a:rPr kumimoji="1" lang="en-US" altLang="ja-JP" dirty="0"/>
              <a:t>IoT</a:t>
            </a:r>
            <a:r>
              <a:rPr kumimoji="1" lang="ja-JP" altLang="en-US" dirty="0"/>
              <a:t>プログラミング初学者の開発の容易化を図ります。</a:t>
            </a:r>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3</a:t>
            </a:fld>
            <a:endParaRPr kumimoji="1" lang="ja-JP" altLang="en-US"/>
          </a:p>
        </p:txBody>
      </p:sp>
    </p:spTree>
    <p:extLst>
      <p:ext uri="{BB962C8B-B14F-4D97-AF65-F5344CB8AC3E}">
        <p14:creationId xmlns:p14="http://schemas.microsoft.com/office/powerpoint/2010/main" val="131315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本ソフトウェアは、データフロー型ビジュアルプログラミング言語として、</a:t>
            </a:r>
            <a:r>
              <a:rPr kumimoji="1" lang="en-US" altLang="ja-JP" dirty="0"/>
              <a:t>OSS</a:t>
            </a:r>
            <a:r>
              <a:rPr kumimoji="1" lang="ja-JP" altLang="en-US" dirty="0"/>
              <a:t>である</a:t>
            </a:r>
            <a:r>
              <a:rPr kumimoji="1" lang="en-US" altLang="ja-JP" dirty="0"/>
              <a:t>Node-RED</a:t>
            </a:r>
            <a:r>
              <a:rPr kumimoji="1" lang="ja-JP" altLang="en-US" dirty="0"/>
              <a:t>を活用しています。</a:t>
            </a:r>
            <a:endParaRPr kumimoji="1" lang="en-US" altLang="ja-JP" dirty="0"/>
          </a:p>
          <a:p>
            <a:r>
              <a:rPr kumimoji="1" lang="en-US" altLang="ja-JP" dirty="0"/>
              <a:t>Node-RED</a:t>
            </a:r>
            <a:r>
              <a:rPr kumimoji="1" lang="ja-JP" altLang="en-US" dirty="0"/>
              <a:t>とは、ノードと呼ばれる機能が纏められたブロックを配置し、ワイヤーでつなぎ合わせてフローを作成するプログラムツール。</a:t>
            </a:r>
            <a:endParaRPr kumimoji="1" lang="en-US" altLang="ja-JP" dirty="0"/>
          </a:p>
          <a:p>
            <a:r>
              <a:rPr kumimoji="1" lang="ja-JP" altLang="en-US" dirty="0"/>
              <a:t>作成したフローは右下図のような</a:t>
            </a:r>
            <a:r>
              <a:rPr kumimoji="1" lang="en-US" altLang="ja-JP" dirty="0"/>
              <a:t>JSON</a:t>
            </a:r>
            <a:r>
              <a:rPr kumimoji="1" lang="ja-JP" altLang="en-US" dirty="0"/>
              <a:t>ファイルで管理されている。</a:t>
            </a:r>
            <a:endParaRPr kumimoji="1" lang="en-US" altLang="ja-JP" dirty="0"/>
          </a:p>
          <a:p>
            <a:r>
              <a:rPr kumimoji="1" lang="ja-JP" altLang="en-US" dirty="0"/>
              <a:t>また、</a:t>
            </a:r>
            <a:r>
              <a:rPr kumimoji="1" lang="en-US" altLang="ja-JP" dirty="0" err="1"/>
              <a:t>Javascript</a:t>
            </a:r>
            <a:r>
              <a:rPr kumimoji="1" lang="ja-JP" altLang="en-US" dirty="0"/>
              <a:t>と</a:t>
            </a:r>
            <a:r>
              <a:rPr kumimoji="1" lang="en-US" altLang="ja-JP" dirty="0"/>
              <a:t>HTML</a:t>
            </a:r>
            <a:r>
              <a:rPr kumimoji="1" lang="ja-JP" altLang="en-US" dirty="0"/>
              <a:t>により、ノードの自作も可能。</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4</a:t>
            </a:fld>
            <a:endParaRPr kumimoji="1" lang="ja-JP" altLang="en-US"/>
          </a:p>
        </p:txBody>
      </p:sp>
    </p:spTree>
    <p:extLst>
      <p:ext uri="{BB962C8B-B14F-4D97-AF65-F5344CB8AC3E}">
        <p14:creationId xmlns:p14="http://schemas.microsoft.com/office/powerpoint/2010/main" val="518019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本ソフトウェアでは、基本的に</a:t>
            </a:r>
            <a:r>
              <a:rPr kumimoji="1" lang="en-US" altLang="ja-JP" dirty="0"/>
              <a:t>Ruby</a:t>
            </a:r>
            <a:r>
              <a:rPr kumimoji="1" lang="ja-JP" altLang="en-US" dirty="0"/>
              <a:t>言語を使用している。</a:t>
            </a:r>
            <a:endParaRPr kumimoji="1" lang="en-US" altLang="ja-JP" dirty="0"/>
          </a:p>
          <a:p>
            <a:r>
              <a:rPr kumimoji="1" lang="en-US" altLang="ja-JP" dirty="0"/>
              <a:t>Ruby</a:t>
            </a:r>
            <a:r>
              <a:rPr kumimoji="1" lang="ja-JP" altLang="en-US" dirty="0"/>
              <a:t>言語は、組み込み開発でよく使われている</a:t>
            </a:r>
            <a:r>
              <a:rPr kumimoji="1" lang="en-US" altLang="ja-JP" dirty="0"/>
              <a:t>C</a:t>
            </a:r>
            <a:r>
              <a:rPr kumimoji="1" lang="ja-JP" altLang="en-US" dirty="0"/>
              <a:t>言語と比較すると、読みやすく、書きやすい言語であるため、</a:t>
            </a:r>
            <a:endParaRPr kumimoji="1" lang="en-US" altLang="ja-JP" dirty="0"/>
          </a:p>
          <a:p>
            <a:r>
              <a:rPr kumimoji="1" lang="ja-JP" altLang="en-US" dirty="0"/>
              <a:t>プログラミング初学者にとっては学習しやすい言語であるため、これらを使用しています。</a:t>
            </a:r>
            <a:endParaRPr kumimoji="1" lang="en-US" altLang="ja-JP" dirty="0"/>
          </a:p>
          <a:p>
            <a:r>
              <a:rPr kumimoji="1" lang="ja-JP" altLang="en-US" dirty="0"/>
              <a:t>また、組立み開発でも</a:t>
            </a:r>
            <a:r>
              <a:rPr kumimoji="1" lang="en-US" altLang="ja-JP" dirty="0"/>
              <a:t>Ruby</a:t>
            </a:r>
            <a:r>
              <a:rPr kumimoji="1" lang="ja-JP" altLang="en-US" dirty="0"/>
              <a:t>を扱えるように、</a:t>
            </a:r>
            <a:r>
              <a:rPr kumimoji="1" lang="en-US" altLang="ja-JP" dirty="0" err="1"/>
              <a:t>mruby</a:t>
            </a:r>
            <a:r>
              <a:rPr kumimoji="1" lang="en-US" altLang="ja-JP" dirty="0"/>
              <a:t>/c</a:t>
            </a:r>
            <a:r>
              <a:rPr kumimoji="1" lang="ja-JP" altLang="en-US" dirty="0"/>
              <a:t>も導入しています。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5</a:t>
            </a:fld>
            <a:endParaRPr kumimoji="1" lang="ja-JP" altLang="en-US"/>
          </a:p>
        </p:txBody>
      </p:sp>
    </p:spTree>
    <p:extLst>
      <p:ext uri="{BB962C8B-B14F-4D97-AF65-F5344CB8AC3E}">
        <p14:creationId xmlns:p14="http://schemas.microsoft.com/office/powerpoint/2010/main" val="4205572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開発するシステム構成</a:t>
            </a:r>
            <a:endParaRPr kumimoji="1" lang="en-US" altLang="ja-JP" dirty="0"/>
          </a:p>
          <a:p>
            <a:r>
              <a:rPr kumimoji="1" lang="ja-JP" altLang="en-US" dirty="0"/>
              <a:t>①ユーザーは</a:t>
            </a:r>
            <a:r>
              <a:rPr kumimoji="1" lang="en-US" altLang="ja-JP" dirty="0"/>
              <a:t>Node-RED</a:t>
            </a:r>
            <a:r>
              <a:rPr kumimoji="1" lang="ja-JP" altLang="en-US" dirty="0"/>
              <a:t>でプログラム</a:t>
            </a:r>
            <a:r>
              <a:rPr kumimoji="1" lang="en-US" altLang="ja-JP" dirty="0"/>
              <a:t>(</a:t>
            </a:r>
            <a:r>
              <a:rPr kumimoji="1" lang="ja-JP" altLang="en-US" dirty="0"/>
              <a:t>フロー</a:t>
            </a:r>
            <a:r>
              <a:rPr kumimoji="1" lang="en-US" altLang="ja-JP" dirty="0"/>
              <a:t>)</a:t>
            </a:r>
            <a:r>
              <a:rPr kumimoji="1" lang="ja-JP" altLang="en-US" dirty="0"/>
              <a:t>を作成し、</a:t>
            </a:r>
            <a:r>
              <a:rPr kumimoji="1" lang="en-US" altLang="ja-JP" dirty="0"/>
              <a:t>JSON</a:t>
            </a:r>
            <a:r>
              <a:rPr kumimoji="1" lang="ja-JP" altLang="en-US" dirty="0"/>
              <a:t>ファイルを取り出す</a:t>
            </a:r>
            <a:endParaRPr kumimoji="1" lang="en-US" altLang="ja-JP" dirty="0"/>
          </a:p>
          <a:p>
            <a:r>
              <a:rPr kumimoji="1" lang="ja-JP" altLang="en-US" dirty="0"/>
              <a:t>③コード生成器のプログラムを実行し、</a:t>
            </a:r>
            <a:r>
              <a:rPr kumimoji="1" lang="en-US" altLang="ja-JP" dirty="0"/>
              <a:t>JSON</a:t>
            </a:r>
            <a:r>
              <a:rPr kumimoji="1" lang="ja-JP" altLang="en-US" dirty="0"/>
              <a:t>ファイルを読み込み、マイコン用プログラムの</a:t>
            </a:r>
            <a:r>
              <a:rPr kumimoji="1" lang="en-US" altLang="ja-JP" dirty="0"/>
              <a:t>Ruby</a:t>
            </a:r>
            <a:r>
              <a:rPr kumimoji="1" lang="ja-JP" altLang="en-US" dirty="0"/>
              <a:t>コードを生成する</a:t>
            </a:r>
            <a:endParaRPr kumimoji="1" lang="en-US" altLang="ja-JP" dirty="0"/>
          </a:p>
          <a:p>
            <a:r>
              <a:rPr kumimoji="1" lang="ja-JP" altLang="en-US" dirty="0"/>
              <a:t>④</a:t>
            </a:r>
            <a:r>
              <a:rPr kumimoji="1" lang="en-US" altLang="ja-JP" dirty="0" err="1"/>
              <a:t>mruby</a:t>
            </a:r>
            <a:r>
              <a:rPr kumimoji="1" lang="en-US" altLang="ja-JP" dirty="0"/>
              <a:t>/c</a:t>
            </a:r>
            <a:r>
              <a:rPr kumimoji="1" lang="ja-JP" altLang="en-US" dirty="0"/>
              <a:t>コンパイラでバイトコードに変換いｓ、マイコンボードへ実装する</a:t>
            </a:r>
            <a:endParaRPr kumimoji="1" lang="en-US" altLang="ja-JP" dirty="0"/>
          </a:p>
          <a:p>
            <a:r>
              <a:rPr kumimoji="1" lang="ja-JP" altLang="en-US" dirty="0"/>
              <a:t>このような流れになる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6</a:t>
            </a:fld>
            <a:endParaRPr kumimoji="1" lang="ja-JP" altLang="en-US"/>
          </a:p>
        </p:txBody>
      </p:sp>
    </p:spTree>
    <p:extLst>
      <p:ext uri="{BB962C8B-B14F-4D97-AF65-F5344CB8AC3E}">
        <p14:creationId xmlns:p14="http://schemas.microsoft.com/office/powerpoint/2010/main" val="122423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Node-RED</a:t>
            </a:r>
            <a:r>
              <a:rPr kumimoji="1" lang="ja-JP" altLang="en-US" dirty="0"/>
              <a:t>上でフローを作成する際は、左にあるようなノードを用いてプログラムを組む。</a:t>
            </a:r>
            <a:endParaRPr kumimoji="1" lang="en-US" altLang="ja-JP" dirty="0"/>
          </a:p>
          <a:p>
            <a:r>
              <a:rPr kumimoji="1" lang="ja-JP" altLang="en-US" dirty="0"/>
              <a:t>こちらのノードをエディタ上に配置していき、配置したノードの設定を行う必要。</a:t>
            </a:r>
            <a:endParaRPr kumimoji="1" lang="en-US" altLang="ja-JP" dirty="0"/>
          </a:p>
          <a:p>
            <a:r>
              <a:rPr kumimoji="1" lang="ja-JP" altLang="en-US" dirty="0"/>
              <a:t>その設定画面の一部をスライドに載せる。</a:t>
            </a:r>
            <a:endParaRPr kumimoji="1" lang="en-US" altLang="ja-JP" dirty="0"/>
          </a:p>
          <a:p>
            <a:endParaRPr kumimoji="1" lang="en-US" altLang="ja-JP" dirty="0"/>
          </a:p>
          <a:p>
            <a:r>
              <a:rPr kumimoji="1" lang="ja-JP" altLang="en-US" dirty="0"/>
              <a:t>ほとんどのノードは、選択式での設定を行う</a:t>
            </a:r>
            <a:endParaRPr kumimoji="1" lang="en-US" altLang="ja-JP" dirty="0"/>
          </a:p>
          <a:p>
            <a:r>
              <a:rPr kumimoji="1" lang="en-US" altLang="ja-JP" dirty="0"/>
              <a:t>Function-ruby</a:t>
            </a:r>
            <a:r>
              <a:rPr kumimoji="1" lang="ja-JP" altLang="en-US" dirty="0"/>
              <a:t>ノードに関しては、</a:t>
            </a:r>
            <a:r>
              <a:rPr kumimoji="1" lang="en-US" altLang="ja-JP" dirty="0"/>
              <a:t>Ruby</a:t>
            </a:r>
            <a:r>
              <a:rPr kumimoji="1" lang="ja-JP" altLang="en-US" dirty="0"/>
              <a:t>コードによる自由記述が行えるよう設計。</a:t>
            </a:r>
            <a:endParaRPr kumimoji="1" lang="en-US" altLang="ja-JP" dirty="0"/>
          </a:p>
          <a:p>
            <a:r>
              <a:rPr kumimoji="1" lang="ja-JP" altLang="en-US" dirty="0"/>
              <a:t>これにより、ノードを配置するだけでは難しい処理にも対応できる。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7</a:t>
            </a:fld>
            <a:endParaRPr kumimoji="1" lang="ja-JP" altLang="en-US"/>
          </a:p>
        </p:txBody>
      </p:sp>
    </p:spTree>
    <p:extLst>
      <p:ext uri="{BB962C8B-B14F-4D97-AF65-F5344CB8AC3E}">
        <p14:creationId xmlns:p14="http://schemas.microsoft.com/office/powerpoint/2010/main" val="976549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次に、フローから生成される</a:t>
            </a:r>
            <a:r>
              <a:rPr kumimoji="1" lang="en-US" altLang="ja-JP" dirty="0"/>
              <a:t>Ruby</a:t>
            </a:r>
            <a:r>
              <a:rPr kumimoji="1" lang="ja-JP" altLang="en-US" dirty="0"/>
              <a:t>コードについて。</a:t>
            </a:r>
            <a:endParaRPr kumimoji="1" lang="en-US" altLang="ja-JP" dirty="0"/>
          </a:p>
          <a:p>
            <a:r>
              <a:rPr kumimoji="1" lang="ja-JP" altLang="en-US" dirty="0"/>
              <a:t>生成される</a:t>
            </a:r>
            <a:r>
              <a:rPr kumimoji="1" lang="en-US" altLang="ja-JP" dirty="0"/>
              <a:t>Ruby</a:t>
            </a:r>
            <a:r>
              <a:rPr kumimoji="1" lang="ja-JP" altLang="en-US" dirty="0"/>
              <a:t>コードの構成はスライドの通りで、</a:t>
            </a:r>
            <a:endParaRPr kumimoji="1" lang="en-US" altLang="ja-JP" dirty="0"/>
          </a:p>
          <a:p>
            <a:r>
              <a:rPr kumimoji="1" lang="ja-JP" altLang="en-US" dirty="0"/>
              <a:t>・ノードデータベース</a:t>
            </a:r>
            <a:endParaRPr kumimoji="1" lang="en-US" altLang="ja-JP" dirty="0"/>
          </a:p>
          <a:p>
            <a:r>
              <a:rPr kumimoji="1" lang="ja-JP" altLang="en-US" dirty="0"/>
              <a:t>配置された全てのノード情報をまとめるデータ群</a:t>
            </a:r>
            <a:endParaRPr kumimoji="1" lang="en-US" altLang="ja-JP" dirty="0"/>
          </a:p>
          <a:p>
            <a:r>
              <a:rPr kumimoji="1" lang="ja-JP" altLang="en-US" dirty="0"/>
              <a:t>・バッファーとデータ制御部について</a:t>
            </a:r>
            <a:endParaRPr kumimoji="1" lang="en-US" altLang="ja-JP" dirty="0"/>
          </a:p>
          <a:p>
            <a:r>
              <a:rPr kumimoji="1" lang="ja-JP" altLang="en-US" dirty="0"/>
              <a:t>ノード間でのデータのやりとりの制御を行う機能。</a:t>
            </a:r>
            <a:endParaRPr kumimoji="1" lang="en-US" altLang="ja-JP" dirty="0"/>
          </a:p>
          <a:p>
            <a:r>
              <a:rPr kumimoji="1" lang="ja-JP" altLang="en-US" dirty="0"/>
              <a:t>次のノード宛にデータの生成を行ったり、自分宛のデータの有無を確認し、受け取ったりなどを行う。</a:t>
            </a:r>
            <a:endParaRPr kumimoji="1" lang="en-US" altLang="ja-JP" dirty="0"/>
          </a:p>
          <a:p>
            <a:r>
              <a:rPr kumimoji="1" lang="ja-JP" altLang="en-US" dirty="0"/>
              <a:t>・ノードプログラム</a:t>
            </a:r>
            <a:endParaRPr kumimoji="1" lang="en-US" altLang="ja-JP" dirty="0"/>
          </a:p>
          <a:p>
            <a:r>
              <a:rPr kumimoji="1" lang="ja-JP" altLang="en-US" dirty="0"/>
              <a:t>配置されたノードのタイプごとに機能を纏めているプログラムのこと。</a:t>
            </a:r>
            <a:endParaRPr kumimoji="1" lang="en-US" altLang="ja-JP" dirty="0"/>
          </a:p>
          <a:p>
            <a:r>
              <a:rPr kumimoji="1" lang="ja-JP" altLang="en-US" dirty="0"/>
              <a:t>・司令塔</a:t>
            </a:r>
            <a:endParaRPr kumimoji="1" lang="en-US" altLang="ja-JP" dirty="0"/>
          </a:p>
          <a:p>
            <a:r>
              <a:rPr kumimoji="1" lang="en-US" altLang="ja-JP" dirty="0"/>
              <a:t>Loop</a:t>
            </a:r>
            <a:r>
              <a:rPr kumimoji="1" lang="ja-JP" altLang="en-US" dirty="0"/>
              <a:t>処理で、各ノードに対し呼び出しを行う。呼び出しはノードの固有</a:t>
            </a:r>
            <a:r>
              <a:rPr kumimoji="1" lang="en-US" altLang="ja-JP" dirty="0"/>
              <a:t>ID</a:t>
            </a:r>
            <a:r>
              <a:rPr kumimoji="1" lang="ja-JP" altLang="en-US" dirty="0"/>
              <a:t>を用いて、対象のノードタイプの沿ったノードプログラムを実行してくことになる。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このような構成により、</a:t>
            </a:r>
            <a:r>
              <a:rPr kumimoji="1" lang="en-US" altLang="ja-JP" dirty="0"/>
              <a:t>Node-RED</a:t>
            </a:r>
            <a:r>
              <a:rPr kumimoji="1" lang="ja-JP" altLang="en-US" dirty="0"/>
              <a:t>上で想定した動作を行えるようにしております。</a:t>
            </a:r>
            <a:endParaRPr kumimoji="1" lang="en-US" altLang="ja-JP" dirty="0"/>
          </a:p>
          <a:p>
            <a:endParaRPr kumimoji="1" lang="en-US" altLang="ja-JP" dirty="0"/>
          </a:p>
          <a:p>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8</a:t>
            </a:fld>
            <a:endParaRPr kumimoji="1" lang="ja-JP" altLang="en-US"/>
          </a:p>
        </p:txBody>
      </p:sp>
    </p:spTree>
    <p:extLst>
      <p:ext uri="{BB962C8B-B14F-4D97-AF65-F5344CB8AC3E}">
        <p14:creationId xmlns:p14="http://schemas.microsoft.com/office/powerpoint/2010/main" val="1967056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BA3F0849-108B-4EA4-85B0-3328954FE8C0}" type="datetime1">
              <a:rPr kumimoji="1" lang="ja-JP" altLang="en-US" smtClean="0"/>
              <a:t>2022/1/24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57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9B73D00F-877A-4A32-A90F-A8D83F26B942}" type="datetime1">
              <a:rPr kumimoji="1" lang="ja-JP" altLang="en-US" smtClean="0"/>
              <a:t>2022/1/24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190804942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0DDB34D6-7B2D-4A86-AF98-EFED196B5A78}" type="datetime1">
              <a:rPr kumimoji="1" lang="ja-JP" altLang="en-US" smtClean="0"/>
              <a:t>2022/1/24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3977196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a:xfrm>
            <a:off x="457200" y="6356350"/>
            <a:ext cx="2133600" cy="365125"/>
          </a:xfrm>
          <a:prstGeom prst="rect">
            <a:avLst/>
          </a:prstGeom>
        </p:spPr>
        <p:txBody>
          <a:bodyPr/>
          <a:lstStyle/>
          <a:p>
            <a:fld id="{04DF3F73-C9C4-4432-8585-0B9FDFBD1C1A}" type="datetime1">
              <a:rPr kumimoji="1" lang="ja-JP" altLang="en-US" smtClean="0"/>
              <a:t>2022/1/24</a:t>
            </a:fld>
            <a:endParaRPr kumimoji="1" lang="ja-JP" altLang="en-US"/>
          </a:p>
        </p:txBody>
      </p:sp>
      <p:sp>
        <p:nvSpPr>
          <p:cNvPr id="8" name="フッター プレースホルダー 7"/>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9" name="スライド番号プレースホルダー 8"/>
          <p:cNvSpPr>
            <a:spLocks noGrp="1"/>
          </p:cNvSpPr>
          <p:nvPr>
            <p:ph type="sldNum" sz="quarter" idx="12"/>
          </p:nvPr>
        </p:nvSpPr>
        <p:spPr>
          <a:xfrm>
            <a:off x="6553200" y="6356350"/>
            <a:ext cx="2133600" cy="365125"/>
          </a:xfrm>
          <a:prstGeom prst="rect">
            <a:avLst/>
          </a:prstGeom>
        </p:spPr>
        <p:txBody>
          <a:bodyPr/>
          <a:lstStyle/>
          <a:p>
            <a:fld id="{96E26780-13FA-41D7-B858-63D49F0DA8DD}" type="slidenum">
              <a:rPr kumimoji="1" lang="ja-JP" altLang="en-US" smtClean="0"/>
              <a:t>‹#›</a:t>
            </a:fld>
            <a:endParaRPr kumimoji="1" lang="ja-JP" altLang="en-US"/>
          </a:p>
        </p:txBody>
      </p:sp>
      <p:sp>
        <p:nvSpPr>
          <p:cNvPr id="10" name="タイトル 9"/>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3532505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白紙">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a:xfrm>
            <a:off x="457200" y="6356350"/>
            <a:ext cx="2133600" cy="365125"/>
          </a:xfrm>
          <a:prstGeom prst="rect">
            <a:avLst/>
          </a:prstGeom>
        </p:spPr>
        <p:txBody>
          <a:bodyPr/>
          <a:lstStyle/>
          <a:p>
            <a:fld id="{1003300F-CA01-4070-9658-E3D54D5DEBAA}" type="datetime1">
              <a:rPr kumimoji="1" lang="ja-JP" altLang="en-US" smtClean="0"/>
              <a:t>2022/1/24</a:t>
            </a:fld>
            <a:endParaRPr kumimoji="1" lang="ja-JP" altLang="en-US"/>
          </a:p>
        </p:txBody>
      </p:sp>
      <p:sp>
        <p:nvSpPr>
          <p:cNvPr id="4" name="フッター プレースホルダー 3"/>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6553200" y="6356350"/>
            <a:ext cx="2133600" cy="365125"/>
          </a:xfrm>
          <a:prstGeom prst="rect">
            <a:avLst/>
          </a:prstGeom>
        </p:spPr>
        <p:txBody>
          <a:bodyPr/>
          <a:lstStyle/>
          <a:p>
            <a:fld id="{96E26780-13FA-41D7-B858-63D49F0DA8DD}" type="slidenum">
              <a:rPr kumimoji="1" lang="ja-JP" altLang="en-US" smtClean="0"/>
              <a:t>‹#›</a:t>
            </a:fld>
            <a:endParaRPr kumimoji="1" lang="ja-JP" altLang="en-US"/>
          </a:p>
        </p:txBody>
      </p:sp>
    </p:spTree>
    <p:extLst>
      <p:ext uri="{BB962C8B-B14F-4D97-AF65-F5344CB8AC3E}">
        <p14:creationId xmlns:p14="http://schemas.microsoft.com/office/powerpoint/2010/main" val="350534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32194DD-30B6-42A1-AF9F-89940AEEF120}" type="datetime1">
              <a:rPr kumimoji="1" lang="ja-JP" altLang="en-US" smtClean="0"/>
              <a:t>2022/1/24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A6F4B4E-E277-4C85-AEBD-8E9AB2E92127}" type="slidenum">
              <a:rPr lang="ja-JP" altLang="en-US" smtClean="0"/>
              <a:pPr/>
              <a:t>‹#›</a:t>
            </a:fld>
            <a:endParaRPr lang="ja-JP" altLang="en-US" dirty="0"/>
          </a:p>
        </p:txBody>
      </p:sp>
    </p:spTree>
    <p:extLst>
      <p:ext uri="{BB962C8B-B14F-4D97-AF65-F5344CB8AC3E}">
        <p14:creationId xmlns:p14="http://schemas.microsoft.com/office/powerpoint/2010/main" val="209294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905E05D3-D03A-4706-BC2B-BCF9D072FF90}" type="datetime1">
              <a:rPr kumimoji="1" lang="ja-JP" altLang="en-US" smtClean="0"/>
              <a:t>2022/1/24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128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B2CE8FF8-2384-4022-B75D-F29FD355559E}" type="datetime1">
              <a:rPr kumimoji="1" lang="ja-JP" altLang="en-US" smtClean="0"/>
              <a:t>2022/1/24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681035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2296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63440" y="2582334"/>
            <a:ext cx="3703320" cy="328676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0465FBAC-F321-4A76-B4C8-75401F204183}" type="datetime1">
              <a:rPr kumimoji="1" lang="ja-JP" altLang="en-US" smtClean="0"/>
              <a:t>2022/1/24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417128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0E1EA04-EF52-4860-AEBD-412840F84BB3}" type="datetime1">
              <a:rPr kumimoji="1" lang="ja-JP" altLang="en-US" smtClean="0"/>
              <a:t>2022/1/24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2601682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135B653-F618-4574-BADE-8B12384ACA57}" type="datetime1">
              <a:rPr kumimoji="1" lang="ja-JP" altLang="en-US" smtClean="0"/>
              <a:t>2022/1/24</a:t>
            </a:fld>
            <a:endParaRPr kumimoji="1" lang="ja-JP"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kumimoji="1" lang="ja-JP" altLang="en-US"/>
          </a:p>
        </p:txBody>
      </p:sp>
      <p:sp>
        <p:nvSpPr>
          <p:cNvPr id="9" name="Slide Number Placeholder 8"/>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782562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9B73D00F-877A-4A32-A90F-A8D83F26B942}" type="datetime1">
              <a:rPr kumimoji="1" lang="ja-JP" altLang="en-US" smtClean="0"/>
              <a:t>2022/1/24</a:t>
            </a:fld>
            <a:endParaRPr kumimoji="1" lang="ja-JP"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174312782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5404B0D-890D-47A4-8DC1-515ACB18774D}" type="datetime1">
              <a:rPr kumimoji="1" lang="ja-JP" altLang="en-US" smtClean="0"/>
              <a:t>2022/1/24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3601064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B73D00F-877A-4A32-A90F-A8D83F26B942}" type="datetime1">
              <a:rPr kumimoji="1" lang="ja-JP" altLang="en-US" smtClean="0"/>
              <a:t>2022/1/24</a:t>
            </a:fld>
            <a:endParaRPr kumimoji="1" lang="ja-JP"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A6F4B4E-E277-4C85-AEBD-8E9AB2E92127}" type="slidenum">
              <a:rPr kumimoji="1" lang="ja-JP" altLang="en-US" smtClean="0"/>
              <a:t>‹#›</a:t>
            </a:fld>
            <a:endParaRPr kumimoji="1" lang="ja-JP" alt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830969"/>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684" r:id="rId12"/>
    <p:sldLayoutId id="2147483686" r:id="rId13"/>
  </p:sldLayoutIdLst>
  <p:hf hdr="0" ftr="0" dt="0"/>
  <p:txStyles>
    <p:title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2383737"/>
            <a:ext cx="8568952" cy="1470025"/>
          </a:xfrm>
        </p:spPr>
        <p:txBody>
          <a:bodyPr>
            <a:noAutofit/>
          </a:bodyPr>
          <a:lstStyle/>
          <a:p>
            <a:r>
              <a:rPr lang="ja-JP" altLang="en-US" sz="2800" dirty="0">
                <a:ea typeface="メイリオ"/>
                <a:cs typeface="Calibri"/>
              </a:rPr>
              <a:t>第１４回フクオカ</a:t>
            </a:r>
            <a:r>
              <a:rPr lang="en-US" altLang="ja-JP" sz="2800" dirty="0">
                <a:ea typeface="メイリオ"/>
                <a:cs typeface="Calibri"/>
              </a:rPr>
              <a:t>Ruby</a:t>
            </a:r>
            <a:r>
              <a:rPr lang="ja-JP" altLang="en-US" sz="2800" dirty="0">
                <a:ea typeface="メイリオ"/>
                <a:cs typeface="Calibri"/>
              </a:rPr>
              <a:t>大賞</a:t>
            </a:r>
            <a:br>
              <a:rPr lang="en-US" altLang="ja-JP" sz="4400" dirty="0">
                <a:ea typeface="メイリオ"/>
                <a:cs typeface="Calibri"/>
              </a:rPr>
            </a:br>
            <a:r>
              <a:rPr lang="en-US" altLang="ja-JP" sz="5400" b="1" dirty="0">
                <a:ea typeface="メイリオ"/>
                <a:cs typeface="Calibri"/>
              </a:rPr>
              <a:t>Dataflow for </a:t>
            </a:r>
            <a:r>
              <a:rPr lang="en-US" altLang="ja-JP" sz="5400" b="1" dirty="0" err="1">
                <a:ea typeface="メイリオ"/>
                <a:cs typeface="Calibri"/>
              </a:rPr>
              <a:t>mruby</a:t>
            </a:r>
            <a:r>
              <a:rPr lang="en-US" altLang="ja-JP" sz="5400" b="1" dirty="0">
                <a:ea typeface="メイリオ"/>
                <a:cs typeface="Calibri"/>
              </a:rPr>
              <a:t>/c </a:t>
            </a:r>
            <a:endParaRPr lang="ja-JP" altLang="en-US" sz="4400" b="1" dirty="0">
              <a:ea typeface="メイリオ"/>
              <a:cs typeface="Calibri"/>
            </a:endParaRPr>
          </a:p>
        </p:txBody>
      </p:sp>
      <p:sp>
        <p:nvSpPr>
          <p:cNvPr id="3" name="サブタイトル 2"/>
          <p:cNvSpPr>
            <a:spLocks noGrp="1"/>
          </p:cNvSpPr>
          <p:nvPr>
            <p:ph type="subTitle" idx="1"/>
          </p:nvPr>
        </p:nvSpPr>
        <p:spPr>
          <a:xfrm>
            <a:off x="825038" y="4455621"/>
            <a:ext cx="7543800" cy="1061611"/>
          </a:xfrm>
        </p:spPr>
        <p:txBody>
          <a:bodyPr>
            <a:noAutofit/>
          </a:bodyPr>
          <a:lstStyle/>
          <a:p>
            <a:pPr algn="r">
              <a:lnSpc>
                <a:spcPct val="100000"/>
              </a:lnSpc>
            </a:pPr>
            <a:r>
              <a:rPr lang="en-US" altLang="ja-JP" sz="1400" dirty="0"/>
              <a:t>2022</a:t>
            </a:r>
            <a:r>
              <a:rPr kumimoji="1" lang="ja-JP" altLang="en-US" sz="1400" dirty="0"/>
              <a:t>年</a:t>
            </a:r>
            <a:r>
              <a:rPr lang="en-US" altLang="ja-JP" sz="1400" dirty="0"/>
              <a:t>1</a:t>
            </a:r>
            <a:r>
              <a:rPr kumimoji="1" lang="ja-JP" altLang="en-US" sz="1400" dirty="0"/>
              <a:t>月</a:t>
            </a:r>
            <a:r>
              <a:rPr lang="en-US" altLang="ja-JP" sz="1400" dirty="0"/>
              <a:t>21</a:t>
            </a:r>
            <a:r>
              <a:rPr kumimoji="1" lang="ja-JP" altLang="en-US" sz="1400" dirty="0"/>
              <a:t>日</a:t>
            </a:r>
            <a:endParaRPr kumimoji="1" lang="en-US" altLang="ja-JP" sz="1400" dirty="0"/>
          </a:p>
          <a:p>
            <a:pPr algn="r">
              <a:lnSpc>
                <a:spcPct val="100000"/>
              </a:lnSpc>
            </a:pPr>
            <a:r>
              <a:rPr lang="ja-JP" altLang="en-US" sz="1400" dirty="0"/>
              <a:t>九州工業大学　</a:t>
            </a:r>
            <a:r>
              <a:rPr kumimoji="1" lang="ja-JP" altLang="en-US" sz="1400" dirty="0"/>
              <a:t>知的システム工学科　</a:t>
            </a:r>
            <a:r>
              <a:rPr lang="ja-JP" altLang="en-US" sz="1400" dirty="0"/>
              <a:t>学部</a:t>
            </a:r>
            <a:r>
              <a:rPr lang="en-US" altLang="ja-JP" sz="1400" dirty="0"/>
              <a:t>4</a:t>
            </a:r>
            <a:r>
              <a:rPr lang="ja-JP" altLang="en-US" sz="1400" dirty="0"/>
              <a:t>年　田中和明 研究室</a:t>
            </a:r>
            <a:endParaRPr lang="en-US" altLang="ja-JP" sz="1400" dirty="0"/>
          </a:p>
          <a:p>
            <a:pPr algn="r">
              <a:lnSpc>
                <a:spcPct val="100000"/>
              </a:lnSpc>
            </a:pPr>
            <a:r>
              <a:rPr lang="ja-JP" altLang="en-US" sz="1400" dirty="0"/>
              <a:t>村上 旭人</a:t>
            </a:r>
            <a:endParaRPr kumimoji="1" lang="ja-JP" altLang="en-US" sz="1400" dirty="0"/>
          </a:p>
        </p:txBody>
      </p:sp>
    </p:spTree>
    <p:extLst>
      <p:ext uri="{BB962C8B-B14F-4D97-AF65-F5344CB8AC3E}">
        <p14:creationId xmlns:p14="http://schemas.microsoft.com/office/powerpoint/2010/main" val="4116851301"/>
      </p:ext>
    </p:extLst>
  </p:cSld>
  <p:clrMapOvr>
    <a:masterClrMapping/>
  </p:clrMapOvr>
  <mc:AlternateContent xmlns:mc="http://schemas.openxmlformats.org/markup-compatibility/2006" xmlns:p14="http://schemas.microsoft.com/office/powerpoint/2010/main">
    <mc:Choice Requires="p14">
      <p:transition spd="slow" p14:dur="2000" advTm="4960"/>
    </mc:Choice>
    <mc:Fallback xmlns="">
      <p:transition spd="slow" advTm="49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ダイアグラム&#10;&#10;自動的に生成された説明">
            <a:extLst>
              <a:ext uri="{FF2B5EF4-FFF2-40B4-BE49-F238E27FC236}">
                <a16:creationId xmlns:a16="http://schemas.microsoft.com/office/drawing/2014/main" id="{546059D0-BDA5-4549-AEA9-D3ECFF557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284984"/>
            <a:ext cx="6830964" cy="1899607"/>
          </a:xfrm>
          <a:prstGeom prst="rect">
            <a:avLst/>
          </a:prstGeom>
        </p:spPr>
      </p:pic>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9</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デモンストレーション</a:t>
            </a:r>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コンテンツ プレースホルダー 2">
            <a:extLst>
              <a:ext uri="{FF2B5EF4-FFF2-40B4-BE49-F238E27FC236}">
                <a16:creationId xmlns:a16="http://schemas.microsoft.com/office/drawing/2014/main" id="{7BEC7F5E-A2E6-443C-AC71-23DB2CC5C427}"/>
              </a:ext>
            </a:extLst>
          </p:cNvPr>
          <p:cNvSpPr txBox="1">
            <a:spLocks/>
          </p:cNvSpPr>
          <p:nvPr/>
        </p:nvSpPr>
        <p:spPr>
          <a:xfrm>
            <a:off x="539552" y="1412776"/>
            <a:ext cx="7848872"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ja-JP" altLang="en-US" dirty="0"/>
              <a:t>・</a:t>
            </a:r>
            <a:r>
              <a:rPr lang="ja-JP" altLang="en-US" sz="2800" dirty="0"/>
              <a:t>温湿度センサによる</a:t>
            </a:r>
            <a:r>
              <a:rPr lang="en-US" altLang="ja-JP" sz="2800" dirty="0"/>
              <a:t>LED</a:t>
            </a:r>
            <a:r>
              <a:rPr lang="ja-JP" altLang="en-US" sz="2800" dirty="0"/>
              <a:t>制御と温度値のターミナル表示</a:t>
            </a:r>
            <a:endParaRPr lang="en-US" altLang="ja-JP" dirty="0"/>
          </a:p>
        </p:txBody>
      </p:sp>
      <p:sp>
        <p:nvSpPr>
          <p:cNvPr id="9" name="左中かっこ 8">
            <a:extLst>
              <a:ext uri="{FF2B5EF4-FFF2-40B4-BE49-F238E27FC236}">
                <a16:creationId xmlns:a16="http://schemas.microsoft.com/office/drawing/2014/main" id="{CAEE437C-95E0-40B7-A575-C10F8120D737}"/>
              </a:ext>
            </a:extLst>
          </p:cNvPr>
          <p:cNvSpPr/>
          <p:nvPr/>
        </p:nvSpPr>
        <p:spPr>
          <a:xfrm rot="5400000">
            <a:off x="2663788" y="1520788"/>
            <a:ext cx="360040" cy="3456384"/>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左中かっこ 9">
            <a:extLst>
              <a:ext uri="{FF2B5EF4-FFF2-40B4-BE49-F238E27FC236}">
                <a16:creationId xmlns:a16="http://schemas.microsoft.com/office/drawing/2014/main" id="{FB367EED-0A95-4392-A283-3D924437263F}"/>
              </a:ext>
            </a:extLst>
          </p:cNvPr>
          <p:cNvSpPr/>
          <p:nvPr/>
        </p:nvSpPr>
        <p:spPr>
          <a:xfrm rot="16200000">
            <a:off x="6197352" y="3941963"/>
            <a:ext cx="360040" cy="2485256"/>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216216F0-325A-41B4-9DE1-201DD156C1ED}"/>
              </a:ext>
            </a:extLst>
          </p:cNvPr>
          <p:cNvSpPr/>
          <p:nvPr/>
        </p:nvSpPr>
        <p:spPr>
          <a:xfrm>
            <a:off x="4788024" y="3459733"/>
            <a:ext cx="1296144" cy="432048"/>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F471C57A-9AC4-4FF5-8C69-7B362D10EE60}"/>
              </a:ext>
            </a:extLst>
          </p:cNvPr>
          <p:cNvSpPr/>
          <p:nvPr/>
        </p:nvSpPr>
        <p:spPr>
          <a:xfrm>
            <a:off x="3275856" y="4234787"/>
            <a:ext cx="1584176" cy="432048"/>
          </a:xfrm>
          <a:prstGeom prst="roundRect">
            <a:avLst/>
          </a:prstGeom>
          <a:noFill/>
          <a:ln w="285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86EDC23-FFCF-4687-B6B7-35347D78C302}"/>
              </a:ext>
            </a:extLst>
          </p:cNvPr>
          <p:cNvSpPr txBox="1"/>
          <p:nvPr/>
        </p:nvSpPr>
        <p:spPr>
          <a:xfrm>
            <a:off x="1619672" y="2591616"/>
            <a:ext cx="2520280" cy="369332"/>
          </a:xfrm>
          <a:prstGeom prst="rect">
            <a:avLst/>
          </a:prstGeom>
          <a:noFill/>
        </p:spPr>
        <p:txBody>
          <a:bodyPr wrap="square" rtlCol="0">
            <a:spAutoFit/>
          </a:bodyPr>
          <a:lstStyle/>
          <a:p>
            <a:r>
              <a:rPr kumimoji="1" lang="en-US" altLang="ja-JP" dirty="0"/>
              <a:t>1</a:t>
            </a:r>
            <a:r>
              <a:rPr kumimoji="1" lang="ja-JP" altLang="en-US" dirty="0"/>
              <a:t>秒ごとにデータを送信</a:t>
            </a:r>
          </a:p>
        </p:txBody>
      </p:sp>
      <p:sp>
        <p:nvSpPr>
          <p:cNvPr id="14" name="テキスト ボックス 13">
            <a:extLst>
              <a:ext uri="{FF2B5EF4-FFF2-40B4-BE49-F238E27FC236}">
                <a16:creationId xmlns:a16="http://schemas.microsoft.com/office/drawing/2014/main" id="{AD52BA76-BDE3-435A-B317-BE4C8322E3CA}"/>
              </a:ext>
            </a:extLst>
          </p:cNvPr>
          <p:cNvSpPr txBox="1"/>
          <p:nvPr/>
        </p:nvSpPr>
        <p:spPr>
          <a:xfrm>
            <a:off x="5410820" y="2458633"/>
            <a:ext cx="2952328" cy="646331"/>
          </a:xfrm>
          <a:prstGeom prst="rect">
            <a:avLst/>
          </a:prstGeom>
          <a:noFill/>
        </p:spPr>
        <p:txBody>
          <a:bodyPr wrap="square" rtlCol="0">
            <a:spAutoFit/>
          </a:bodyPr>
          <a:lstStyle/>
          <a:p>
            <a:r>
              <a:rPr kumimoji="1" lang="ja-JP" altLang="en-US" dirty="0"/>
              <a:t>温湿度センサから温度値</a:t>
            </a:r>
            <a:r>
              <a:rPr kumimoji="1" lang="en-US" altLang="ja-JP" dirty="0"/>
              <a:t>(</a:t>
            </a:r>
            <a:r>
              <a:rPr kumimoji="1" lang="ja-JP" altLang="en-US" dirty="0"/>
              <a:t>バイトコード</a:t>
            </a:r>
            <a:r>
              <a:rPr kumimoji="1" lang="en-US" altLang="ja-JP" dirty="0"/>
              <a:t>)</a:t>
            </a:r>
            <a:r>
              <a:rPr kumimoji="1" lang="ja-JP" altLang="en-US" dirty="0"/>
              <a:t>を受け取る</a:t>
            </a:r>
          </a:p>
        </p:txBody>
      </p:sp>
      <p:sp>
        <p:nvSpPr>
          <p:cNvPr id="15" name="テキスト ボックス 14">
            <a:extLst>
              <a:ext uri="{FF2B5EF4-FFF2-40B4-BE49-F238E27FC236}">
                <a16:creationId xmlns:a16="http://schemas.microsoft.com/office/drawing/2014/main" id="{B4708199-B72A-46EF-B8A5-617ABFC967CF}"/>
              </a:ext>
            </a:extLst>
          </p:cNvPr>
          <p:cNvSpPr txBox="1"/>
          <p:nvPr/>
        </p:nvSpPr>
        <p:spPr>
          <a:xfrm>
            <a:off x="1327383" y="5113704"/>
            <a:ext cx="3019531" cy="646331"/>
          </a:xfrm>
          <a:prstGeom prst="rect">
            <a:avLst/>
          </a:prstGeom>
          <a:noFill/>
        </p:spPr>
        <p:txBody>
          <a:bodyPr wrap="square" rtlCol="0">
            <a:spAutoFit/>
          </a:bodyPr>
          <a:lstStyle/>
          <a:p>
            <a:r>
              <a:rPr kumimoji="1" lang="ja-JP" altLang="en-US" dirty="0"/>
              <a:t>温度値を摂氏温度に変換＆</a:t>
            </a:r>
            <a:endParaRPr kumimoji="1" lang="en-US" altLang="ja-JP" dirty="0"/>
          </a:p>
          <a:p>
            <a:r>
              <a:rPr kumimoji="1" lang="ja-JP" altLang="en-US" dirty="0"/>
              <a:t>ターミナル表示</a:t>
            </a:r>
          </a:p>
        </p:txBody>
      </p:sp>
      <p:sp>
        <p:nvSpPr>
          <p:cNvPr id="16" name="テキスト ボックス 15">
            <a:extLst>
              <a:ext uri="{FF2B5EF4-FFF2-40B4-BE49-F238E27FC236}">
                <a16:creationId xmlns:a16="http://schemas.microsoft.com/office/drawing/2014/main" id="{4BB7DE62-0C6F-466A-93C5-9BE1ACC9FF69}"/>
              </a:ext>
            </a:extLst>
          </p:cNvPr>
          <p:cNvSpPr txBox="1"/>
          <p:nvPr/>
        </p:nvSpPr>
        <p:spPr>
          <a:xfrm>
            <a:off x="5220072" y="5502336"/>
            <a:ext cx="2736304" cy="646331"/>
          </a:xfrm>
          <a:prstGeom prst="rect">
            <a:avLst/>
          </a:prstGeom>
          <a:noFill/>
        </p:spPr>
        <p:txBody>
          <a:bodyPr wrap="square" rtlCol="0">
            <a:spAutoFit/>
          </a:bodyPr>
          <a:lstStyle/>
          <a:p>
            <a:r>
              <a:rPr kumimoji="1" lang="en-US" altLang="ja-JP" dirty="0"/>
              <a:t>24</a:t>
            </a:r>
            <a:r>
              <a:rPr kumimoji="1" lang="ja-JP" altLang="en-US" dirty="0"/>
              <a:t>度以上で赤</a:t>
            </a:r>
            <a:r>
              <a:rPr kumimoji="1" lang="en-US" altLang="ja-JP" dirty="0"/>
              <a:t>LED</a:t>
            </a:r>
          </a:p>
          <a:p>
            <a:r>
              <a:rPr lang="en-US" altLang="ja-JP" dirty="0"/>
              <a:t>24</a:t>
            </a:r>
            <a:r>
              <a:rPr lang="ja-JP" altLang="en-US" dirty="0"/>
              <a:t>度未満で青</a:t>
            </a:r>
            <a:r>
              <a:rPr lang="en-US" altLang="ja-JP" dirty="0"/>
              <a:t>LED</a:t>
            </a:r>
            <a:r>
              <a:rPr lang="ja-JP" altLang="en-US" dirty="0"/>
              <a:t>を点灯</a:t>
            </a:r>
            <a:endParaRPr lang="en-US" altLang="ja-JP" dirty="0"/>
          </a:p>
        </p:txBody>
      </p:sp>
      <p:cxnSp>
        <p:nvCxnSpPr>
          <p:cNvPr id="17" name="直線コネクタ 16">
            <a:extLst>
              <a:ext uri="{FF2B5EF4-FFF2-40B4-BE49-F238E27FC236}">
                <a16:creationId xmlns:a16="http://schemas.microsoft.com/office/drawing/2014/main" id="{09B5A26B-94C0-403B-AA75-90CFD12CFB9F}"/>
              </a:ext>
            </a:extLst>
          </p:cNvPr>
          <p:cNvCxnSpPr>
            <a:cxnSpLocks/>
          </p:cNvCxnSpPr>
          <p:nvPr/>
        </p:nvCxnSpPr>
        <p:spPr>
          <a:xfrm flipV="1">
            <a:off x="5868144" y="3068450"/>
            <a:ext cx="288032" cy="39128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2CA1F41-7EF9-404F-B108-A7C50F658FF3}"/>
              </a:ext>
            </a:extLst>
          </p:cNvPr>
          <p:cNvCxnSpPr>
            <a:cxnSpLocks/>
            <a:stCxn id="15" idx="0"/>
            <a:endCxn id="12" idx="2"/>
          </p:cNvCxnSpPr>
          <p:nvPr/>
        </p:nvCxnSpPr>
        <p:spPr>
          <a:xfrm flipV="1">
            <a:off x="2837149" y="4666835"/>
            <a:ext cx="1230795" cy="446869"/>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264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10</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フロー作成</a:t>
            </a:r>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コンテンツ プレースホルダー 2">
            <a:extLst>
              <a:ext uri="{FF2B5EF4-FFF2-40B4-BE49-F238E27FC236}">
                <a16:creationId xmlns:a16="http://schemas.microsoft.com/office/drawing/2014/main" id="{7BEC7F5E-A2E6-443C-AC71-23DB2CC5C427}"/>
              </a:ext>
            </a:extLst>
          </p:cNvPr>
          <p:cNvSpPr txBox="1">
            <a:spLocks/>
          </p:cNvSpPr>
          <p:nvPr/>
        </p:nvSpPr>
        <p:spPr>
          <a:xfrm>
            <a:off x="539552" y="1412776"/>
            <a:ext cx="7848872"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altLang="ja-JP" dirty="0"/>
          </a:p>
        </p:txBody>
      </p:sp>
      <p:pic>
        <p:nvPicPr>
          <p:cNvPr id="5" name="Node-RED プログラム作成-1.75">
            <a:hlinkClick r:id="" action="ppaction://media"/>
            <a:extLst>
              <a:ext uri="{FF2B5EF4-FFF2-40B4-BE49-F238E27FC236}">
                <a16:creationId xmlns:a16="http://schemas.microsoft.com/office/drawing/2014/main" id="{D54CA951-A143-4DDB-A6C7-02D3800DDA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806" t="-21" r="3760" b="21"/>
          <a:stretch/>
        </p:blipFill>
        <p:spPr>
          <a:xfrm>
            <a:off x="595260" y="1255756"/>
            <a:ext cx="7953480" cy="4840002"/>
          </a:xfrm>
          <a:prstGeom prst="rect">
            <a:avLst/>
          </a:prstGeom>
        </p:spPr>
      </p:pic>
    </p:spTree>
    <p:extLst>
      <p:ext uri="{BB962C8B-B14F-4D97-AF65-F5344CB8AC3E}">
        <p14:creationId xmlns:p14="http://schemas.microsoft.com/office/powerpoint/2010/main" val="11076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11</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マイコンへの実装</a:t>
            </a:r>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jsonファイル取り出しとRBoardへの実装-2">
            <a:hlinkClick r:id="" action="ppaction://media"/>
            <a:extLst>
              <a:ext uri="{FF2B5EF4-FFF2-40B4-BE49-F238E27FC236}">
                <a16:creationId xmlns:a16="http://schemas.microsoft.com/office/drawing/2014/main" id="{1F56E8F9-322E-4633-B627-71B618FC589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811" r="3901"/>
          <a:stretch/>
        </p:blipFill>
        <p:spPr>
          <a:xfrm>
            <a:off x="581414" y="1289219"/>
            <a:ext cx="7981172" cy="4864625"/>
          </a:xfrm>
          <a:prstGeom prst="rect">
            <a:avLst/>
          </a:prstGeom>
        </p:spPr>
      </p:pic>
    </p:spTree>
    <p:extLst>
      <p:ext uri="{BB962C8B-B14F-4D97-AF65-F5344CB8AC3E}">
        <p14:creationId xmlns:p14="http://schemas.microsoft.com/office/powerpoint/2010/main" val="112776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12</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デモンストレーション</a:t>
            </a:r>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コンテンツ プレースホルダー 2">
            <a:extLst>
              <a:ext uri="{FF2B5EF4-FFF2-40B4-BE49-F238E27FC236}">
                <a16:creationId xmlns:a16="http://schemas.microsoft.com/office/drawing/2014/main" id="{7BEC7F5E-A2E6-443C-AC71-23DB2CC5C427}"/>
              </a:ext>
            </a:extLst>
          </p:cNvPr>
          <p:cNvSpPr txBox="1">
            <a:spLocks/>
          </p:cNvSpPr>
          <p:nvPr/>
        </p:nvSpPr>
        <p:spPr>
          <a:xfrm>
            <a:off x="539552" y="1412776"/>
            <a:ext cx="7848872"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altLang="ja-JP" dirty="0"/>
          </a:p>
        </p:txBody>
      </p:sp>
      <p:pic>
        <p:nvPicPr>
          <p:cNvPr id="8" name="bandicam 2021-12-21 12-53-57-211(1)">
            <a:hlinkClick r:id="" action="ppaction://media"/>
            <a:extLst>
              <a:ext uri="{FF2B5EF4-FFF2-40B4-BE49-F238E27FC236}">
                <a16:creationId xmlns:a16="http://schemas.microsoft.com/office/drawing/2014/main" id="{973FC44D-E998-480D-BF78-F08D327680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329" t="18200" r="22610" b="18801"/>
          <a:stretch/>
        </p:blipFill>
        <p:spPr>
          <a:xfrm>
            <a:off x="1259632" y="1628800"/>
            <a:ext cx="6480720" cy="3888432"/>
          </a:xfrm>
          <a:prstGeom prst="rect">
            <a:avLst/>
          </a:prstGeom>
        </p:spPr>
      </p:pic>
      <p:sp>
        <p:nvSpPr>
          <p:cNvPr id="5" name="テキスト ボックス 4">
            <a:extLst>
              <a:ext uri="{FF2B5EF4-FFF2-40B4-BE49-F238E27FC236}">
                <a16:creationId xmlns:a16="http://schemas.microsoft.com/office/drawing/2014/main" id="{B866FF16-6C8C-444F-9C4E-3C57BE36EA6D}"/>
              </a:ext>
            </a:extLst>
          </p:cNvPr>
          <p:cNvSpPr txBox="1"/>
          <p:nvPr/>
        </p:nvSpPr>
        <p:spPr>
          <a:xfrm>
            <a:off x="1187624" y="5687336"/>
            <a:ext cx="3024336" cy="369332"/>
          </a:xfrm>
          <a:prstGeom prst="rect">
            <a:avLst/>
          </a:prstGeom>
          <a:noFill/>
        </p:spPr>
        <p:txBody>
          <a:bodyPr wrap="square" rtlCol="0">
            <a:spAutoFit/>
          </a:bodyPr>
          <a:lstStyle/>
          <a:p>
            <a:r>
              <a:rPr kumimoji="1" lang="en-US" altLang="ja-JP" dirty="0"/>
              <a:t>※</a:t>
            </a:r>
            <a:r>
              <a:rPr kumimoji="1" lang="ja-JP" altLang="en-US" dirty="0"/>
              <a:t>マイコンボード：</a:t>
            </a:r>
            <a:r>
              <a:rPr kumimoji="1" lang="en-US" altLang="ja-JP" dirty="0" err="1"/>
              <a:t>RBoard</a:t>
            </a:r>
            <a:endParaRPr kumimoji="1" lang="ja-JP" altLang="en-US" dirty="0"/>
          </a:p>
        </p:txBody>
      </p:sp>
    </p:spTree>
    <p:extLst>
      <p:ext uri="{BB962C8B-B14F-4D97-AF65-F5344CB8AC3E}">
        <p14:creationId xmlns:p14="http://schemas.microsoft.com/office/powerpoint/2010/main" val="229012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13</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en-US" altLang="ja-JP" dirty="0"/>
              <a:t>Dataflow for </a:t>
            </a:r>
            <a:r>
              <a:rPr lang="en-US" altLang="ja-JP" dirty="0" err="1"/>
              <a:t>mruby</a:t>
            </a:r>
            <a:r>
              <a:rPr lang="en-US" altLang="ja-JP" dirty="0"/>
              <a:t>/c</a:t>
            </a:r>
            <a:r>
              <a:rPr lang="ja-JP" altLang="en-US" dirty="0"/>
              <a:t>の影響</a:t>
            </a:r>
            <a:r>
              <a:rPr lang="en-US" altLang="ja-JP" dirty="0"/>
              <a:t> </a:t>
            </a:r>
            <a:endParaRPr lang="ja-JP" altLang="en-US" dirty="0"/>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コンテンツ プレースホルダー 2">
            <a:extLst>
              <a:ext uri="{FF2B5EF4-FFF2-40B4-BE49-F238E27FC236}">
                <a16:creationId xmlns:a16="http://schemas.microsoft.com/office/drawing/2014/main" id="{7BEC7F5E-A2E6-443C-AC71-23DB2CC5C427}"/>
              </a:ext>
            </a:extLst>
          </p:cNvPr>
          <p:cNvSpPr txBox="1">
            <a:spLocks/>
          </p:cNvSpPr>
          <p:nvPr/>
        </p:nvSpPr>
        <p:spPr>
          <a:xfrm>
            <a:off x="539552" y="1412776"/>
            <a:ext cx="7848872"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altLang="ja-JP" dirty="0"/>
          </a:p>
        </p:txBody>
      </p:sp>
      <p:sp>
        <p:nvSpPr>
          <p:cNvPr id="7" name="コンテンツ プレースホルダー 2">
            <a:extLst>
              <a:ext uri="{FF2B5EF4-FFF2-40B4-BE49-F238E27FC236}">
                <a16:creationId xmlns:a16="http://schemas.microsoft.com/office/drawing/2014/main" id="{C92ED372-2362-4D74-AA3D-C0C19C5D421A}"/>
              </a:ext>
            </a:extLst>
          </p:cNvPr>
          <p:cNvSpPr txBox="1">
            <a:spLocks/>
          </p:cNvSpPr>
          <p:nvPr/>
        </p:nvSpPr>
        <p:spPr>
          <a:xfrm>
            <a:off x="539552" y="1279301"/>
            <a:ext cx="8604448"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None/>
            </a:pPr>
            <a:endParaRPr lang="en-US" altLang="ja-JP" sz="2800" dirty="0"/>
          </a:p>
          <a:p>
            <a:pPr marL="0" indent="0">
              <a:buNone/>
            </a:pPr>
            <a:r>
              <a:rPr lang="ja-JP" altLang="en-US" sz="2800" dirty="0"/>
              <a:t>・データフロー型のプログラミング</a:t>
            </a:r>
            <a:endParaRPr lang="en-US" altLang="ja-JP" sz="2800" dirty="0"/>
          </a:p>
          <a:p>
            <a:pPr marL="292608" lvl="1" indent="0">
              <a:buNone/>
            </a:pPr>
            <a:r>
              <a:rPr lang="ja-JP" altLang="en-US" sz="2400" dirty="0"/>
              <a:t>直感的にデータの流れの把握が可能</a:t>
            </a:r>
            <a:endParaRPr lang="en-US" altLang="ja-JP" sz="2400" dirty="0"/>
          </a:p>
          <a:p>
            <a:pPr marL="475488" lvl="2" indent="0">
              <a:buNone/>
            </a:pPr>
            <a:r>
              <a:rPr lang="ja-JP" altLang="en-US" sz="2400" dirty="0"/>
              <a:t>→　</a:t>
            </a:r>
            <a:r>
              <a:rPr lang="en-US" altLang="ja-JP" sz="2400" dirty="0"/>
              <a:t>IoT</a:t>
            </a:r>
            <a:r>
              <a:rPr lang="ja-JP" altLang="en-US" sz="2400" dirty="0"/>
              <a:t>開発の容易化</a:t>
            </a:r>
            <a:endParaRPr lang="en-US" altLang="ja-JP" sz="2400" dirty="0"/>
          </a:p>
          <a:p>
            <a:pPr marL="0" indent="0">
              <a:buNone/>
            </a:pPr>
            <a:r>
              <a:rPr lang="ja-JP" altLang="en-US" sz="2800" dirty="0"/>
              <a:t>・</a:t>
            </a:r>
            <a:r>
              <a:rPr lang="en-US" altLang="ja-JP" sz="2800" dirty="0"/>
              <a:t>Ruby</a:t>
            </a:r>
            <a:r>
              <a:rPr lang="ja-JP" altLang="en-US" sz="2800" dirty="0"/>
              <a:t>コードを生成する機能</a:t>
            </a:r>
            <a:endParaRPr lang="en-US" altLang="ja-JP" sz="2800" dirty="0"/>
          </a:p>
          <a:p>
            <a:pPr marL="292608" lvl="1" indent="0">
              <a:buNone/>
            </a:pPr>
            <a:r>
              <a:rPr lang="en-US" altLang="ja-JP" sz="2400" dirty="0"/>
              <a:t>Ruby</a:t>
            </a:r>
            <a:r>
              <a:rPr lang="ja-JP" altLang="en-US" sz="2400" dirty="0"/>
              <a:t>取得者でもソースコードを調整できる</a:t>
            </a:r>
            <a:endParaRPr lang="en-US" altLang="ja-JP" sz="2400" dirty="0"/>
          </a:p>
          <a:p>
            <a:pPr marL="292608" lvl="1" indent="0">
              <a:buNone/>
            </a:pPr>
            <a:r>
              <a:rPr lang="ja-JP" altLang="en-US" sz="2400" dirty="0"/>
              <a:t>プログラム初学者でも</a:t>
            </a:r>
            <a:r>
              <a:rPr lang="en-US" altLang="ja-JP" sz="2400" dirty="0"/>
              <a:t>Ruby</a:t>
            </a:r>
            <a:r>
              <a:rPr lang="ja-JP" altLang="en-US" sz="2400" dirty="0"/>
              <a:t>を学習するきっかけ</a:t>
            </a:r>
            <a:endParaRPr lang="en-US" altLang="ja-JP" sz="2400" dirty="0"/>
          </a:p>
          <a:p>
            <a:pPr marL="0" indent="0">
              <a:buNone/>
            </a:pPr>
            <a:r>
              <a:rPr lang="ja-JP" altLang="en-US" sz="2400" dirty="0"/>
              <a:t>　　</a:t>
            </a:r>
            <a:endParaRPr lang="en-US" altLang="ja-JP" sz="2400" dirty="0"/>
          </a:p>
          <a:p>
            <a:pPr marL="0" indent="0" algn="ctr">
              <a:buNone/>
            </a:pPr>
            <a:r>
              <a:rPr lang="ja-JP" altLang="en-US" sz="2800" dirty="0">
                <a:solidFill>
                  <a:srgbClr val="FF0000"/>
                </a:solidFill>
              </a:rPr>
              <a:t>教育用途で、プログラミング学習・技術者育成に貢献</a:t>
            </a:r>
            <a:endParaRPr lang="en-US" altLang="ja-JP" sz="2800" dirty="0">
              <a:solidFill>
                <a:srgbClr val="FF0000"/>
              </a:solidFill>
            </a:endParaRPr>
          </a:p>
        </p:txBody>
      </p:sp>
    </p:spTree>
    <p:extLst>
      <p:ext uri="{BB962C8B-B14F-4D97-AF65-F5344CB8AC3E}">
        <p14:creationId xmlns:p14="http://schemas.microsoft.com/office/powerpoint/2010/main" val="4224129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14</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en-US" altLang="ja-JP" dirty="0"/>
              <a:t>ET&amp;IoT2021 </a:t>
            </a:r>
            <a:r>
              <a:rPr lang="ja-JP" altLang="en-US" dirty="0"/>
              <a:t>出展</a:t>
            </a:r>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コンテンツ プレースホルダー 2">
            <a:extLst>
              <a:ext uri="{FF2B5EF4-FFF2-40B4-BE49-F238E27FC236}">
                <a16:creationId xmlns:a16="http://schemas.microsoft.com/office/drawing/2014/main" id="{7BEC7F5E-A2E6-443C-AC71-23DB2CC5C427}"/>
              </a:ext>
            </a:extLst>
          </p:cNvPr>
          <p:cNvSpPr txBox="1">
            <a:spLocks/>
          </p:cNvSpPr>
          <p:nvPr/>
        </p:nvSpPr>
        <p:spPr>
          <a:xfrm>
            <a:off x="539552" y="1412776"/>
            <a:ext cx="7848872"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altLang="ja-JP" dirty="0"/>
          </a:p>
        </p:txBody>
      </p:sp>
      <p:pic>
        <p:nvPicPr>
          <p:cNvPr id="8" name="図 7" descr="グラフィカル ユーザー インターフェイス&#10;&#10;自動的に生成された説明">
            <a:extLst>
              <a:ext uri="{FF2B5EF4-FFF2-40B4-BE49-F238E27FC236}">
                <a16:creationId xmlns:a16="http://schemas.microsoft.com/office/drawing/2014/main" id="{3B23031A-E8E8-4A2F-AEA5-E3CB77950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5129" y="1883240"/>
            <a:ext cx="4187012" cy="3140968"/>
          </a:xfrm>
          <a:prstGeom prst="rect">
            <a:avLst/>
          </a:prstGeom>
        </p:spPr>
      </p:pic>
      <p:pic>
        <p:nvPicPr>
          <p:cNvPr id="10" name="図 9" descr="Web サイト&#10;&#10;中程度の精度で自動的に生成された説明">
            <a:extLst>
              <a:ext uri="{FF2B5EF4-FFF2-40B4-BE49-F238E27FC236}">
                <a16:creationId xmlns:a16="http://schemas.microsoft.com/office/drawing/2014/main" id="{547F1471-9A81-4C21-925E-EE95DC29B3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709" y="1887215"/>
            <a:ext cx="3200006" cy="4265712"/>
          </a:xfrm>
          <a:prstGeom prst="rect">
            <a:avLst/>
          </a:prstGeom>
        </p:spPr>
      </p:pic>
      <p:sp>
        <p:nvSpPr>
          <p:cNvPr id="11" name="テキスト ボックス 10">
            <a:extLst>
              <a:ext uri="{FF2B5EF4-FFF2-40B4-BE49-F238E27FC236}">
                <a16:creationId xmlns:a16="http://schemas.microsoft.com/office/drawing/2014/main" id="{A0C9EE23-4911-4337-A26C-40CEEF3E387C}"/>
              </a:ext>
            </a:extLst>
          </p:cNvPr>
          <p:cNvSpPr txBox="1"/>
          <p:nvPr/>
        </p:nvSpPr>
        <p:spPr>
          <a:xfrm>
            <a:off x="4511117" y="5343599"/>
            <a:ext cx="3456384" cy="923330"/>
          </a:xfrm>
          <a:prstGeom prst="rect">
            <a:avLst/>
          </a:prstGeom>
          <a:noFill/>
        </p:spPr>
        <p:txBody>
          <a:bodyPr wrap="square" rtlCol="0">
            <a:spAutoFit/>
          </a:bodyPr>
          <a:lstStyle/>
          <a:p>
            <a:r>
              <a:rPr kumimoji="1" lang="ja-JP" altLang="en-US" dirty="0"/>
              <a:t>テック系メディアサイトでも紹介</a:t>
            </a:r>
            <a:endParaRPr kumimoji="1" lang="en-US" altLang="ja-JP" dirty="0"/>
          </a:p>
          <a:p>
            <a:r>
              <a:rPr kumimoji="1" lang="en-US" altLang="ja-JP" dirty="0"/>
              <a:t>https://monoist.itmedia.co.jp/mn/articles/2111/24/news049.html</a:t>
            </a:r>
            <a:endParaRPr kumimoji="1" lang="ja-JP" altLang="en-US" dirty="0"/>
          </a:p>
        </p:txBody>
      </p:sp>
      <p:sp>
        <p:nvSpPr>
          <p:cNvPr id="12" name="テキスト ボックス 11">
            <a:extLst>
              <a:ext uri="{FF2B5EF4-FFF2-40B4-BE49-F238E27FC236}">
                <a16:creationId xmlns:a16="http://schemas.microsoft.com/office/drawing/2014/main" id="{1E218830-F323-4548-932E-B578F7FB828E}"/>
              </a:ext>
            </a:extLst>
          </p:cNvPr>
          <p:cNvSpPr txBox="1"/>
          <p:nvPr/>
        </p:nvSpPr>
        <p:spPr>
          <a:xfrm>
            <a:off x="683568" y="1300699"/>
            <a:ext cx="8118667" cy="400110"/>
          </a:xfrm>
          <a:prstGeom prst="rect">
            <a:avLst/>
          </a:prstGeom>
          <a:noFill/>
        </p:spPr>
        <p:txBody>
          <a:bodyPr wrap="square" rtlCol="0">
            <a:spAutoFit/>
          </a:bodyPr>
          <a:lstStyle/>
          <a:p>
            <a:r>
              <a:rPr lang="ja-JP" altLang="ja-JP" sz="2000" kern="100" dirty="0">
                <a:effectLst/>
                <a:ea typeface="ＭＳ Ｐゴシック" panose="020B0600070205080204" pitchFamily="50" charset="-128"/>
                <a:cs typeface="Times New Roman" panose="02020603050405020304" pitchFamily="18" charset="0"/>
              </a:rPr>
              <a:t>「フクオカ</a:t>
            </a:r>
            <a:r>
              <a:rPr lang="en-US" altLang="ja-JP" sz="2000" kern="100" dirty="0">
                <a:effectLst/>
                <a:ea typeface="ＭＳ Ｐゴシック" panose="020B0600070205080204" pitchFamily="50" charset="-128"/>
                <a:cs typeface="Times New Roman" panose="02020603050405020304" pitchFamily="18" charset="0"/>
              </a:rPr>
              <a:t>&amp;</a:t>
            </a:r>
            <a:r>
              <a:rPr lang="ja-JP" altLang="ja-JP" sz="2000" kern="100" dirty="0">
                <a:effectLst/>
                <a:ea typeface="ＭＳ Ｐゴシック" panose="020B0600070205080204" pitchFamily="50" charset="-128"/>
                <a:cs typeface="Times New Roman" panose="02020603050405020304" pitchFamily="18" charset="0"/>
              </a:rPr>
              <a:t>しまね </a:t>
            </a:r>
            <a:r>
              <a:rPr lang="en-US" altLang="ja-JP" sz="2000" kern="100" dirty="0" err="1">
                <a:effectLst/>
                <a:ea typeface="ＭＳ Ｐゴシック" panose="020B0600070205080204" pitchFamily="50" charset="-128"/>
                <a:cs typeface="Times New Roman" panose="02020603050405020304" pitchFamily="18" charset="0"/>
              </a:rPr>
              <a:t>mruby</a:t>
            </a:r>
            <a:r>
              <a:rPr lang="ja-JP" altLang="ja-JP" sz="2000" kern="100" dirty="0">
                <a:effectLst/>
                <a:ea typeface="ＭＳ Ｐゴシック" panose="020B0600070205080204" pitchFamily="50" charset="-128"/>
                <a:cs typeface="Times New Roman" panose="02020603050405020304" pitchFamily="18" charset="0"/>
              </a:rPr>
              <a:t>×</a:t>
            </a:r>
            <a:r>
              <a:rPr lang="en-US" altLang="ja-JP" sz="2000" kern="100" dirty="0">
                <a:effectLst/>
                <a:ea typeface="ＭＳ Ｐゴシック" panose="020B0600070205080204" pitchFamily="50" charset="-128"/>
                <a:cs typeface="Times New Roman" panose="02020603050405020304" pitchFamily="18" charset="0"/>
              </a:rPr>
              <a:t>IoT</a:t>
            </a:r>
            <a:r>
              <a:rPr lang="ja-JP" altLang="ja-JP" sz="2000" kern="100" dirty="0">
                <a:effectLst/>
                <a:ea typeface="ＭＳ Ｐゴシック" panose="020B0600070205080204" pitchFamily="50" charset="-128"/>
                <a:cs typeface="Times New Roman" panose="02020603050405020304" pitchFamily="18" charset="0"/>
              </a:rPr>
              <a:t>パビリオン」</a:t>
            </a:r>
            <a:r>
              <a:rPr lang="ja-JP" altLang="en-US" sz="2000" kern="100" dirty="0">
                <a:effectLst/>
                <a:ea typeface="ＭＳ Ｐゴシック" panose="020B0600070205080204" pitchFamily="50" charset="-128"/>
                <a:cs typeface="Times New Roman" panose="02020603050405020304" pitchFamily="18" charset="0"/>
              </a:rPr>
              <a:t>として出展しました</a:t>
            </a:r>
            <a:endParaRPr kumimoji="1" lang="ja-JP" altLang="en-US" sz="2000" dirty="0"/>
          </a:p>
        </p:txBody>
      </p:sp>
    </p:spTree>
    <p:extLst>
      <p:ext uri="{BB962C8B-B14F-4D97-AF65-F5344CB8AC3E}">
        <p14:creationId xmlns:p14="http://schemas.microsoft.com/office/powerpoint/2010/main" val="26328924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15</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松江高専での実習</a:t>
            </a:r>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コンテンツ プレースホルダー 2">
            <a:extLst>
              <a:ext uri="{FF2B5EF4-FFF2-40B4-BE49-F238E27FC236}">
                <a16:creationId xmlns:a16="http://schemas.microsoft.com/office/drawing/2014/main" id="{7BEC7F5E-A2E6-443C-AC71-23DB2CC5C427}"/>
              </a:ext>
            </a:extLst>
          </p:cNvPr>
          <p:cNvSpPr txBox="1">
            <a:spLocks/>
          </p:cNvSpPr>
          <p:nvPr/>
        </p:nvSpPr>
        <p:spPr>
          <a:xfrm>
            <a:off x="539552" y="1412776"/>
            <a:ext cx="7848872"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altLang="ja-JP" dirty="0"/>
          </a:p>
        </p:txBody>
      </p:sp>
      <p:pic>
        <p:nvPicPr>
          <p:cNvPr id="7" name="図 6" descr="机の上のノートパソコンを見ている人たち&#10;&#10;中程度の精度で自動的に生成された説明">
            <a:extLst>
              <a:ext uri="{FF2B5EF4-FFF2-40B4-BE49-F238E27FC236}">
                <a16:creationId xmlns:a16="http://schemas.microsoft.com/office/drawing/2014/main" id="{2A97016A-B147-413F-B3DF-49EAE1E545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84" y="2445692"/>
            <a:ext cx="4287404" cy="3215553"/>
          </a:xfrm>
          <a:prstGeom prst="rect">
            <a:avLst/>
          </a:prstGeom>
        </p:spPr>
      </p:pic>
      <p:pic>
        <p:nvPicPr>
          <p:cNvPr id="9" name="図 8" descr="屋内, 人, 天井, テーブル が含まれている画像&#10;&#10;自動的に生成された説明">
            <a:extLst>
              <a:ext uri="{FF2B5EF4-FFF2-40B4-BE49-F238E27FC236}">
                <a16:creationId xmlns:a16="http://schemas.microsoft.com/office/drawing/2014/main" id="{A3B9AF6B-D411-44EE-A2AE-3DE63E75FB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2781" y="2420888"/>
            <a:ext cx="4320476" cy="3240357"/>
          </a:xfrm>
          <a:prstGeom prst="rect">
            <a:avLst/>
          </a:prstGeom>
        </p:spPr>
      </p:pic>
      <p:sp>
        <p:nvSpPr>
          <p:cNvPr id="10" name="テキスト ボックス 9">
            <a:extLst>
              <a:ext uri="{FF2B5EF4-FFF2-40B4-BE49-F238E27FC236}">
                <a16:creationId xmlns:a16="http://schemas.microsoft.com/office/drawing/2014/main" id="{39EA25D1-7288-45B6-B43F-2F59B31DDB6F}"/>
              </a:ext>
            </a:extLst>
          </p:cNvPr>
          <p:cNvSpPr txBox="1"/>
          <p:nvPr/>
        </p:nvSpPr>
        <p:spPr>
          <a:xfrm>
            <a:off x="701805" y="1336703"/>
            <a:ext cx="7920880" cy="400110"/>
          </a:xfrm>
          <a:prstGeom prst="rect">
            <a:avLst/>
          </a:prstGeom>
          <a:noFill/>
        </p:spPr>
        <p:txBody>
          <a:bodyPr wrap="square" rtlCol="0">
            <a:spAutoFit/>
          </a:bodyPr>
          <a:lstStyle/>
          <a:p>
            <a:r>
              <a:rPr kumimoji="1" lang="ja-JP" altLang="en-US" sz="2000" dirty="0"/>
              <a:t>科目名「</a:t>
            </a:r>
            <a:r>
              <a:rPr kumimoji="1" lang="en-US" altLang="ja-JP" sz="2000" dirty="0"/>
              <a:t>OSS </a:t>
            </a:r>
            <a:r>
              <a:rPr kumimoji="1" lang="ja-JP" altLang="en-US" sz="2000" dirty="0"/>
              <a:t>リテラシ」で本ソフトウェアを使って頂きました</a:t>
            </a:r>
          </a:p>
        </p:txBody>
      </p:sp>
    </p:spTree>
    <p:extLst>
      <p:ext uri="{BB962C8B-B14F-4D97-AF65-F5344CB8AC3E}">
        <p14:creationId xmlns:p14="http://schemas.microsoft.com/office/powerpoint/2010/main" val="41711670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16</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まとめ</a:t>
            </a:r>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コンテンツ プレースホルダー 2">
            <a:extLst>
              <a:ext uri="{FF2B5EF4-FFF2-40B4-BE49-F238E27FC236}">
                <a16:creationId xmlns:a16="http://schemas.microsoft.com/office/drawing/2014/main" id="{DAC8E8B9-450B-4D6A-AD91-ABDBC832508C}"/>
              </a:ext>
            </a:extLst>
          </p:cNvPr>
          <p:cNvSpPr txBox="1">
            <a:spLocks/>
          </p:cNvSpPr>
          <p:nvPr/>
        </p:nvSpPr>
        <p:spPr>
          <a:xfrm>
            <a:off x="560278" y="1279301"/>
            <a:ext cx="7992888"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None/>
            </a:pPr>
            <a:endParaRPr lang="en-US" altLang="ja-JP" sz="2800" dirty="0"/>
          </a:p>
          <a:p>
            <a:pPr marL="0" indent="0">
              <a:buNone/>
            </a:pPr>
            <a:r>
              <a:rPr lang="ja-JP" altLang="en-US" sz="2800" dirty="0"/>
              <a:t>・</a:t>
            </a:r>
            <a:r>
              <a:rPr lang="en-US" altLang="ja-JP" sz="2800" dirty="0"/>
              <a:t>Dataflow for </a:t>
            </a:r>
            <a:r>
              <a:rPr lang="en-US" altLang="ja-JP" sz="2800" dirty="0" err="1"/>
              <a:t>mruby</a:t>
            </a:r>
            <a:r>
              <a:rPr lang="en-US" altLang="ja-JP" sz="2800" dirty="0"/>
              <a:t>/c</a:t>
            </a:r>
          </a:p>
          <a:p>
            <a:pPr marL="400050" lvl="1" indent="0">
              <a:buFont typeface="Calibri" pitchFamily="34" charset="0"/>
              <a:buNone/>
            </a:pPr>
            <a:r>
              <a:rPr lang="ja-JP" altLang="en-US" sz="2400" dirty="0"/>
              <a:t>データの流れを意識したプログラミングスタイル</a:t>
            </a:r>
            <a:endParaRPr lang="en-US" altLang="ja-JP" sz="2400" dirty="0"/>
          </a:p>
          <a:p>
            <a:pPr marL="400050" lvl="1" indent="0">
              <a:buNone/>
            </a:pPr>
            <a:r>
              <a:rPr lang="ja-JP" altLang="en-US" sz="2400" dirty="0"/>
              <a:t>フローを組み立てていくことをベースに、要所でコーディングも可能</a:t>
            </a:r>
            <a:endParaRPr lang="en-US" altLang="ja-JP" sz="2400" dirty="0"/>
          </a:p>
          <a:p>
            <a:pPr marL="107442" indent="0">
              <a:buNone/>
            </a:pPr>
            <a:r>
              <a:rPr lang="ja-JP" altLang="en-US" sz="2800" dirty="0"/>
              <a:t>・波及効果</a:t>
            </a:r>
            <a:endParaRPr lang="en-US" altLang="ja-JP" sz="2800" dirty="0"/>
          </a:p>
          <a:p>
            <a:pPr marL="400050" lvl="1" indent="0">
              <a:buNone/>
            </a:pPr>
            <a:r>
              <a:rPr lang="ja-JP" altLang="en-US" sz="2400" dirty="0"/>
              <a:t>教育ツールとして扱い、プログラミング学習に役立てる</a:t>
            </a:r>
            <a:endParaRPr lang="en-US" altLang="ja-JP" sz="2400" dirty="0"/>
          </a:p>
          <a:p>
            <a:pPr marL="107442" indent="0">
              <a:buNone/>
            </a:pPr>
            <a:r>
              <a:rPr lang="ja-JP" altLang="en-US" sz="2800" dirty="0"/>
              <a:t>・今後の展望</a:t>
            </a:r>
            <a:endParaRPr lang="en-US" altLang="ja-JP" sz="2800" dirty="0"/>
          </a:p>
          <a:p>
            <a:pPr marL="400050" lvl="1" indent="0">
              <a:buNone/>
            </a:pPr>
            <a:r>
              <a:rPr lang="ja-JP" altLang="en-US" sz="2400" dirty="0"/>
              <a:t>本システムで対応できるマイコンボードを増やす　</a:t>
            </a:r>
            <a:endParaRPr lang="en-US" altLang="ja-JP" sz="2800" dirty="0"/>
          </a:p>
        </p:txBody>
      </p:sp>
    </p:spTree>
    <p:extLst>
      <p:ext uri="{BB962C8B-B14F-4D97-AF65-F5344CB8AC3E}">
        <p14:creationId xmlns:p14="http://schemas.microsoft.com/office/powerpoint/2010/main" val="3430819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17</a:t>
            </a:fld>
            <a:endParaRPr kumimoji="1" lang="ja-JP" altLang="en-US" dirty="0"/>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4294967295"/>
          </p:nvPr>
        </p:nvSpPr>
        <p:spPr>
          <a:xfrm>
            <a:off x="500553" y="1412776"/>
            <a:ext cx="7416800" cy="4525962"/>
          </a:xfrm>
        </p:spPr>
        <p:txBody>
          <a:bodyPr>
            <a:normAutofit lnSpcReduction="10000"/>
          </a:bodyPr>
          <a:lstStyle/>
          <a:p>
            <a:pPr marL="0" indent="0">
              <a:buNone/>
            </a:pPr>
            <a:r>
              <a:rPr lang="ja-JP" altLang="en-US" sz="2800" dirty="0"/>
              <a:t>１．指定した</a:t>
            </a:r>
            <a:r>
              <a:rPr lang="en-US" altLang="ja-JP" sz="2800" dirty="0"/>
              <a:t>JSON</a:t>
            </a:r>
            <a:r>
              <a:rPr lang="ja-JP" altLang="en-US" sz="2800" dirty="0"/>
              <a:t>ファイルの読み込み</a:t>
            </a:r>
            <a:endParaRPr lang="en-US" altLang="ja-JP" sz="2800" dirty="0"/>
          </a:p>
          <a:p>
            <a:pPr marL="400050" lvl="1" indent="0">
              <a:buNone/>
            </a:pPr>
            <a:r>
              <a:rPr lang="ja-JP" altLang="en-US" sz="2400" dirty="0"/>
              <a:t>　標準ライブラリを用いる</a:t>
            </a:r>
            <a:endParaRPr lang="en-US" altLang="ja-JP" sz="2400" dirty="0"/>
          </a:p>
          <a:p>
            <a:pPr marL="0" indent="0">
              <a:buNone/>
            </a:pPr>
            <a:r>
              <a:rPr lang="ja-JP" altLang="en-US" sz="2800" dirty="0"/>
              <a:t>２．ハッシュ形式へ変換</a:t>
            </a:r>
            <a:endParaRPr lang="en-US" altLang="ja-JP" sz="2800" dirty="0"/>
          </a:p>
          <a:p>
            <a:pPr marL="400050" lvl="1" indent="0">
              <a:buNone/>
            </a:pPr>
            <a:r>
              <a:rPr lang="ja-JP" altLang="en-US" sz="2400" dirty="0"/>
              <a:t>　</a:t>
            </a:r>
            <a:r>
              <a:rPr lang="en-US" altLang="ja-JP" sz="2400" dirty="0"/>
              <a:t>Ruby</a:t>
            </a:r>
            <a:r>
              <a:rPr lang="ja-JP" altLang="en-US" sz="2400" dirty="0"/>
              <a:t>で扱えるデータ形式に変換</a:t>
            </a:r>
            <a:endParaRPr lang="en-US" altLang="ja-JP" sz="2400" dirty="0"/>
          </a:p>
          <a:p>
            <a:pPr marL="0" indent="0">
              <a:buNone/>
            </a:pPr>
            <a:r>
              <a:rPr lang="ja-JP" altLang="en-US" sz="2800" dirty="0"/>
              <a:t>３．</a:t>
            </a:r>
            <a:r>
              <a:rPr kumimoji="1" lang="ja-JP" altLang="en-US" sz="2800" dirty="0">
                <a:solidFill>
                  <a:sysClr val="windowText" lastClr="000000"/>
                </a:solidFill>
              </a:rPr>
              <a:t>必要機能の整理</a:t>
            </a:r>
            <a:endParaRPr lang="en-US" altLang="ja-JP" sz="2800" dirty="0"/>
          </a:p>
          <a:p>
            <a:pPr marL="617220" lvl="1" indent="0">
              <a:buNone/>
            </a:pPr>
            <a:r>
              <a:rPr lang="ja-JP" altLang="en-US" sz="2200" dirty="0"/>
              <a:t>配置されたノードのタイプに合わせて、</a:t>
            </a:r>
            <a:endParaRPr lang="en-US" altLang="ja-JP" sz="2200" dirty="0"/>
          </a:p>
          <a:p>
            <a:pPr marL="617220" lvl="1" indent="0">
              <a:buNone/>
            </a:pPr>
            <a:r>
              <a:rPr lang="ja-JP" altLang="en-US" sz="2200" dirty="0"/>
              <a:t>ノードプログラムを抽出し、必要機能</a:t>
            </a:r>
            <a:endParaRPr lang="en-US" altLang="ja-JP" sz="2200" dirty="0"/>
          </a:p>
          <a:p>
            <a:pPr marL="617220" lvl="1" indent="0">
              <a:buNone/>
            </a:pPr>
            <a:r>
              <a:rPr lang="ja-JP" altLang="en-US" sz="2200" dirty="0"/>
              <a:t>をまとめる</a:t>
            </a:r>
            <a:endParaRPr lang="en-US" altLang="ja-JP" sz="2200" dirty="0"/>
          </a:p>
          <a:p>
            <a:pPr marL="0" indent="0">
              <a:buNone/>
            </a:pPr>
            <a:r>
              <a:rPr lang="ja-JP" altLang="en-US" sz="2800" dirty="0"/>
              <a:t>４．</a:t>
            </a:r>
            <a:r>
              <a:rPr lang="en-US" altLang="ja-JP" sz="2800" dirty="0"/>
              <a:t>Ruby</a:t>
            </a:r>
            <a:r>
              <a:rPr lang="ja-JP" altLang="en-US" sz="2800" dirty="0"/>
              <a:t>コードの生成</a:t>
            </a:r>
            <a:endParaRPr lang="en-US" altLang="ja-JP" sz="2800" dirty="0"/>
          </a:p>
          <a:p>
            <a:pPr marL="617220" lvl="1" indent="0">
              <a:buNone/>
            </a:pPr>
            <a:r>
              <a:rPr lang="ja-JP" altLang="en-US" sz="2200" dirty="0"/>
              <a:t>抽出したノードプログラムとデータフロー</a:t>
            </a:r>
            <a:endParaRPr lang="en-US" altLang="ja-JP" sz="2200" dirty="0"/>
          </a:p>
          <a:p>
            <a:pPr marL="617220" lvl="1" indent="0">
              <a:buNone/>
            </a:pPr>
            <a:r>
              <a:rPr lang="ja-JP" altLang="en-US" sz="2200" dirty="0"/>
              <a:t>の動きをまとめる基本機能の記述</a:t>
            </a:r>
            <a:endParaRPr lang="en-US" altLang="ja-JP" sz="2200" dirty="0"/>
          </a:p>
        </p:txBody>
      </p:sp>
      <p:sp>
        <p:nvSpPr>
          <p:cNvPr id="6" name="四角形: 角を丸くする 5">
            <a:extLst>
              <a:ext uri="{FF2B5EF4-FFF2-40B4-BE49-F238E27FC236}">
                <a16:creationId xmlns:a16="http://schemas.microsoft.com/office/drawing/2014/main" id="{27A441AB-9980-4FA3-BAA7-792377CD8423}"/>
              </a:ext>
            </a:extLst>
          </p:cNvPr>
          <p:cNvSpPr/>
          <p:nvPr/>
        </p:nvSpPr>
        <p:spPr>
          <a:xfrm>
            <a:off x="6239214" y="2276872"/>
            <a:ext cx="2736304" cy="432048"/>
          </a:xfrm>
          <a:prstGeom prst="roundRect">
            <a:avLst>
              <a:gd name="adj" fmla="val 19597"/>
            </a:avLst>
          </a:prstGeom>
          <a:solidFill>
            <a:schemeClr val="accent1">
              <a:lumMod val="40000"/>
              <a:lumOff val="6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指定した</a:t>
            </a:r>
            <a:r>
              <a:rPr kumimoji="1" lang="en-US" altLang="ja-JP" sz="1400" dirty="0">
                <a:solidFill>
                  <a:sysClr val="windowText" lastClr="000000"/>
                </a:solidFill>
              </a:rPr>
              <a:t>JSON</a:t>
            </a:r>
            <a:r>
              <a:rPr kumimoji="1" lang="ja-JP" altLang="en-US" sz="1400" dirty="0">
                <a:solidFill>
                  <a:sysClr val="windowText" lastClr="000000"/>
                </a:solidFill>
              </a:rPr>
              <a:t>ファイルの読込</a:t>
            </a:r>
            <a:endParaRPr kumimoji="1" lang="ja-JP" altLang="en-US" sz="1600" dirty="0">
              <a:solidFill>
                <a:sysClr val="windowText" lastClr="000000"/>
              </a:solidFill>
            </a:endParaRPr>
          </a:p>
        </p:txBody>
      </p:sp>
      <p:sp>
        <p:nvSpPr>
          <p:cNvPr id="7" name="四角形: 角を丸くする 6">
            <a:extLst>
              <a:ext uri="{FF2B5EF4-FFF2-40B4-BE49-F238E27FC236}">
                <a16:creationId xmlns:a16="http://schemas.microsoft.com/office/drawing/2014/main" id="{8BBB3254-50C6-4427-BD98-39EAC1C3CDA8}"/>
              </a:ext>
            </a:extLst>
          </p:cNvPr>
          <p:cNvSpPr/>
          <p:nvPr/>
        </p:nvSpPr>
        <p:spPr>
          <a:xfrm>
            <a:off x="6243328" y="3068961"/>
            <a:ext cx="2736304" cy="432048"/>
          </a:xfrm>
          <a:prstGeom prst="roundRect">
            <a:avLst>
              <a:gd name="adj" fmla="val 19597"/>
            </a:avLst>
          </a:prstGeom>
          <a:solidFill>
            <a:schemeClr val="accent1">
              <a:lumMod val="40000"/>
              <a:lumOff val="6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ハッシュ形式に変換</a:t>
            </a:r>
          </a:p>
        </p:txBody>
      </p:sp>
      <p:sp>
        <p:nvSpPr>
          <p:cNvPr id="8" name="四角形: 角を丸くする 7">
            <a:extLst>
              <a:ext uri="{FF2B5EF4-FFF2-40B4-BE49-F238E27FC236}">
                <a16:creationId xmlns:a16="http://schemas.microsoft.com/office/drawing/2014/main" id="{4A8FDB18-4174-4B2F-B29C-175D89476346}"/>
              </a:ext>
            </a:extLst>
          </p:cNvPr>
          <p:cNvSpPr/>
          <p:nvPr/>
        </p:nvSpPr>
        <p:spPr>
          <a:xfrm>
            <a:off x="6486984" y="3732122"/>
            <a:ext cx="2234453" cy="563041"/>
          </a:xfrm>
          <a:prstGeom prst="roundRect">
            <a:avLst>
              <a:gd name="adj" fmla="val 19597"/>
            </a:avLst>
          </a:prstGeom>
          <a:solidFill>
            <a:schemeClr val="accent1">
              <a:lumMod val="40000"/>
              <a:lumOff val="6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必要機能の整理</a:t>
            </a:r>
          </a:p>
        </p:txBody>
      </p:sp>
      <p:sp>
        <p:nvSpPr>
          <p:cNvPr id="9" name="四角形: 角を丸くする 8">
            <a:extLst>
              <a:ext uri="{FF2B5EF4-FFF2-40B4-BE49-F238E27FC236}">
                <a16:creationId xmlns:a16="http://schemas.microsoft.com/office/drawing/2014/main" id="{2EB39672-6F9C-419C-900A-9784BAAD777D}"/>
              </a:ext>
            </a:extLst>
          </p:cNvPr>
          <p:cNvSpPr/>
          <p:nvPr/>
        </p:nvSpPr>
        <p:spPr>
          <a:xfrm>
            <a:off x="6494253" y="4646828"/>
            <a:ext cx="2234453" cy="432047"/>
          </a:xfrm>
          <a:prstGeom prst="roundRect">
            <a:avLst>
              <a:gd name="adj" fmla="val 19597"/>
            </a:avLst>
          </a:prstGeom>
          <a:solidFill>
            <a:schemeClr val="accent1">
              <a:lumMod val="40000"/>
              <a:lumOff val="6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Ruby</a:t>
            </a:r>
            <a:r>
              <a:rPr kumimoji="1" lang="ja-JP" altLang="en-US" sz="1600" dirty="0">
                <a:solidFill>
                  <a:sysClr val="windowText" lastClr="000000"/>
                </a:solidFill>
              </a:rPr>
              <a:t>コードの生成</a:t>
            </a:r>
          </a:p>
        </p:txBody>
      </p:sp>
      <p:sp>
        <p:nvSpPr>
          <p:cNvPr id="3" name="フローチャート: 端子 2">
            <a:extLst>
              <a:ext uri="{FF2B5EF4-FFF2-40B4-BE49-F238E27FC236}">
                <a16:creationId xmlns:a16="http://schemas.microsoft.com/office/drawing/2014/main" id="{2C99B2C2-EE46-4228-BFB9-2EA15E6AD12B}"/>
              </a:ext>
            </a:extLst>
          </p:cNvPr>
          <p:cNvSpPr/>
          <p:nvPr/>
        </p:nvSpPr>
        <p:spPr>
          <a:xfrm>
            <a:off x="7031302" y="1552129"/>
            <a:ext cx="1152128" cy="432048"/>
          </a:xfrm>
          <a:prstGeom prst="flowChartTerminator">
            <a:avLst/>
          </a:prstGeom>
          <a:solidFill>
            <a:srgbClr val="65BDFF"/>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開始</a:t>
            </a:r>
            <a:endParaRPr kumimoji="1" lang="ja-JP" altLang="en-US" dirty="0">
              <a:solidFill>
                <a:sysClr val="windowText" lastClr="000000"/>
              </a:solidFill>
            </a:endParaRPr>
          </a:p>
        </p:txBody>
      </p:sp>
      <p:sp>
        <p:nvSpPr>
          <p:cNvPr id="11" name="フローチャート: 端子 10">
            <a:extLst>
              <a:ext uri="{FF2B5EF4-FFF2-40B4-BE49-F238E27FC236}">
                <a16:creationId xmlns:a16="http://schemas.microsoft.com/office/drawing/2014/main" id="{7D462D89-6D00-4868-894C-5EC93FA27B68}"/>
              </a:ext>
            </a:extLst>
          </p:cNvPr>
          <p:cNvSpPr/>
          <p:nvPr/>
        </p:nvSpPr>
        <p:spPr>
          <a:xfrm>
            <a:off x="7035415" y="5360599"/>
            <a:ext cx="1152128" cy="432048"/>
          </a:xfrm>
          <a:prstGeom prst="flowChartTerminator">
            <a:avLst/>
          </a:prstGeom>
          <a:solidFill>
            <a:srgbClr val="65BDFF"/>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終了</a:t>
            </a:r>
          </a:p>
        </p:txBody>
      </p:sp>
      <p:cxnSp>
        <p:nvCxnSpPr>
          <p:cNvPr id="10" name="直線矢印コネクタ 9">
            <a:extLst>
              <a:ext uri="{FF2B5EF4-FFF2-40B4-BE49-F238E27FC236}">
                <a16:creationId xmlns:a16="http://schemas.microsoft.com/office/drawing/2014/main" id="{6FC363E8-C1EA-432A-9B2A-B062342A9422}"/>
              </a:ext>
            </a:extLst>
          </p:cNvPr>
          <p:cNvCxnSpPr>
            <a:stCxn id="3" idx="2"/>
            <a:endCxn id="6" idx="0"/>
          </p:cNvCxnSpPr>
          <p:nvPr/>
        </p:nvCxnSpPr>
        <p:spPr>
          <a:xfrm>
            <a:off x="7607366" y="1984177"/>
            <a:ext cx="0" cy="292695"/>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7422C3E-D021-4B05-80DF-9646B4302A31}"/>
              </a:ext>
            </a:extLst>
          </p:cNvPr>
          <p:cNvCxnSpPr>
            <a:cxnSpLocks/>
            <a:stCxn id="6" idx="2"/>
            <a:endCxn id="7" idx="0"/>
          </p:cNvCxnSpPr>
          <p:nvPr/>
        </p:nvCxnSpPr>
        <p:spPr>
          <a:xfrm>
            <a:off x="7607366" y="2708920"/>
            <a:ext cx="4114" cy="360041"/>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CA4C96B-5252-4E30-B17A-7C9189F70B57}"/>
              </a:ext>
            </a:extLst>
          </p:cNvPr>
          <p:cNvCxnSpPr>
            <a:cxnSpLocks/>
            <a:stCxn id="7" idx="2"/>
            <a:endCxn id="8" idx="0"/>
          </p:cNvCxnSpPr>
          <p:nvPr/>
        </p:nvCxnSpPr>
        <p:spPr>
          <a:xfrm flipH="1">
            <a:off x="7604211" y="3501009"/>
            <a:ext cx="7269" cy="231113"/>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1B7CA88-73F7-467C-B274-A3AA009C3B7F}"/>
              </a:ext>
            </a:extLst>
          </p:cNvPr>
          <p:cNvCxnSpPr>
            <a:cxnSpLocks/>
            <a:stCxn id="8" idx="2"/>
            <a:endCxn id="9" idx="0"/>
          </p:cNvCxnSpPr>
          <p:nvPr/>
        </p:nvCxnSpPr>
        <p:spPr>
          <a:xfrm>
            <a:off x="7604211" y="4295163"/>
            <a:ext cx="7269" cy="351665"/>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086C206-7C32-4BEF-9D04-1E35A384BC99}"/>
              </a:ext>
            </a:extLst>
          </p:cNvPr>
          <p:cNvCxnSpPr>
            <a:cxnSpLocks/>
            <a:stCxn id="9" idx="2"/>
            <a:endCxn id="11" idx="0"/>
          </p:cNvCxnSpPr>
          <p:nvPr/>
        </p:nvCxnSpPr>
        <p:spPr>
          <a:xfrm flipH="1">
            <a:off x="7611479" y="5078875"/>
            <a:ext cx="1" cy="281724"/>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18" name="タイトル 1">
            <a:extLst>
              <a:ext uri="{FF2B5EF4-FFF2-40B4-BE49-F238E27FC236}">
                <a16:creationId xmlns:a16="http://schemas.microsoft.com/office/drawing/2014/main" id="{A67C55B7-5E60-4EA8-9295-F1A9BA7C6A11}"/>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en-US" altLang="ja-JP" sz="4400" dirty="0"/>
              <a:t>Ruby</a:t>
            </a:r>
            <a:r>
              <a:rPr lang="ja-JP" altLang="en-US" sz="4400" dirty="0"/>
              <a:t>コード生成器の動作概要</a:t>
            </a:r>
          </a:p>
        </p:txBody>
      </p:sp>
      <p:cxnSp>
        <p:nvCxnSpPr>
          <p:cNvPr id="19" name="直線コネクタ 18">
            <a:extLst>
              <a:ext uri="{FF2B5EF4-FFF2-40B4-BE49-F238E27FC236}">
                <a16:creationId xmlns:a16="http://schemas.microsoft.com/office/drawing/2014/main" id="{59E25C22-D2A3-4CEE-BBEF-257B9157E72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798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18</a:t>
            </a:fld>
            <a:endParaRPr kumimoji="1" lang="ja-JP" altLang="en-US" dirty="0"/>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4294967295"/>
          </p:nvPr>
        </p:nvSpPr>
        <p:spPr>
          <a:xfrm>
            <a:off x="797700" y="1468434"/>
            <a:ext cx="8342313" cy="4954587"/>
          </a:xfrm>
        </p:spPr>
        <p:txBody>
          <a:bodyPr>
            <a:normAutofit fontScale="92500" lnSpcReduction="10000"/>
          </a:bodyPr>
          <a:lstStyle/>
          <a:p>
            <a:pPr marL="0" indent="0">
              <a:buNone/>
            </a:pPr>
            <a:r>
              <a:rPr lang="ja-JP" altLang="en-US" dirty="0"/>
              <a:t>・</a:t>
            </a:r>
            <a:r>
              <a:rPr lang="en-US" altLang="ja-JP" sz="2800" dirty="0"/>
              <a:t>JSON</a:t>
            </a:r>
            <a:r>
              <a:rPr lang="ja-JP" altLang="en-US" sz="2800" dirty="0"/>
              <a:t>ファイル</a:t>
            </a:r>
            <a:endParaRPr lang="en-US" altLang="ja-JP" sz="2800" dirty="0"/>
          </a:p>
          <a:p>
            <a:pPr marL="400050" lvl="1" indent="0">
              <a:buNone/>
            </a:pPr>
            <a:r>
              <a:rPr lang="ja-JP" altLang="en-US" sz="2400" dirty="0"/>
              <a:t>ノードのプロパティ</a:t>
            </a:r>
            <a:r>
              <a:rPr lang="en-US" altLang="ja-JP" sz="2400" dirty="0"/>
              <a:t>(</a:t>
            </a:r>
            <a:r>
              <a:rPr lang="ja-JP" altLang="en-US" sz="2400" dirty="0"/>
              <a:t>固有</a:t>
            </a:r>
            <a:r>
              <a:rPr lang="en-US" altLang="ja-JP" sz="2400" dirty="0"/>
              <a:t>ID</a:t>
            </a:r>
            <a:r>
              <a:rPr lang="ja-JP" altLang="en-US" sz="2400" dirty="0"/>
              <a:t>、接続関係、設定情報</a:t>
            </a:r>
            <a:r>
              <a:rPr lang="en-US" altLang="ja-JP" sz="2400" dirty="0"/>
              <a:t>)</a:t>
            </a:r>
          </a:p>
          <a:p>
            <a:pPr marL="400050" lvl="1" indent="0">
              <a:buNone/>
            </a:pPr>
            <a:r>
              <a:rPr lang="ja-JP" altLang="en-US" sz="2400" dirty="0"/>
              <a:t>が含まれている。</a:t>
            </a: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r>
              <a:rPr lang="ja-JP" altLang="en-US" sz="2400" dirty="0"/>
              <a:t>ハッシュ形式のデータを「ノードデータベース」と呼称</a:t>
            </a:r>
            <a:endParaRPr lang="en-US" altLang="ja-JP" sz="2800" dirty="0"/>
          </a:p>
          <a:p>
            <a:pPr marL="400050" lvl="1" indent="0">
              <a:buNone/>
            </a:pPr>
            <a:endParaRPr lang="en-US" altLang="ja-JP" dirty="0"/>
          </a:p>
        </p:txBody>
      </p:sp>
      <p:sp>
        <p:nvSpPr>
          <p:cNvPr id="15" name="四角形: 角を丸くする 14">
            <a:extLst>
              <a:ext uri="{FF2B5EF4-FFF2-40B4-BE49-F238E27FC236}">
                <a16:creationId xmlns:a16="http://schemas.microsoft.com/office/drawing/2014/main" id="{6FC389F0-5022-469F-AAF9-FABE70F893EE}"/>
              </a:ext>
            </a:extLst>
          </p:cNvPr>
          <p:cNvSpPr/>
          <p:nvPr/>
        </p:nvSpPr>
        <p:spPr>
          <a:xfrm>
            <a:off x="2351687" y="4343532"/>
            <a:ext cx="1647870" cy="93610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51B2E421-303A-4644-9D38-0918ED58866B}"/>
              </a:ext>
            </a:extLst>
          </p:cNvPr>
          <p:cNvSpPr/>
          <p:nvPr/>
        </p:nvSpPr>
        <p:spPr>
          <a:xfrm>
            <a:off x="2367291" y="3212975"/>
            <a:ext cx="1647870" cy="10764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四角形: 角を丸くする 8">
            <a:extLst>
              <a:ext uri="{FF2B5EF4-FFF2-40B4-BE49-F238E27FC236}">
                <a16:creationId xmlns:a16="http://schemas.microsoft.com/office/drawing/2014/main" id="{F43B848C-46C6-4C7D-A4C4-7D3968125087}"/>
              </a:ext>
            </a:extLst>
          </p:cNvPr>
          <p:cNvSpPr/>
          <p:nvPr/>
        </p:nvSpPr>
        <p:spPr>
          <a:xfrm>
            <a:off x="2242500" y="2708920"/>
            <a:ext cx="1897452" cy="3168352"/>
          </a:xfrm>
          <a:prstGeom prst="roundRect">
            <a:avLst/>
          </a:prstGeom>
          <a:noFill/>
          <a:ln w="28575">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“1234”,</a:t>
            </a:r>
          </a:p>
          <a:p>
            <a:pPr lvl="1"/>
            <a:r>
              <a:rPr lang="ja-JP" altLang="en-US" sz="1200" dirty="0">
                <a:solidFill>
                  <a:sysClr val="windowText" lastClr="000000"/>
                </a:solidFill>
              </a:rPr>
              <a:t>”</a:t>
            </a:r>
            <a:r>
              <a:rPr lang="en-US" altLang="ja-JP" sz="1200" dirty="0">
                <a:solidFill>
                  <a:sysClr val="windowText" lastClr="000000"/>
                </a:solidFill>
              </a:rPr>
              <a:t>type”: “inject”,</a:t>
            </a:r>
          </a:p>
          <a:p>
            <a:pPr lvl="1"/>
            <a:r>
              <a:rPr kumimoji="1" lang="en-US" altLang="ja-JP" sz="1200" dirty="0">
                <a:solidFill>
                  <a:sysClr val="windowText" lastClr="000000"/>
                </a:solidFill>
              </a:rPr>
              <a:t>“name”: “A”,</a:t>
            </a:r>
          </a:p>
          <a:p>
            <a:pPr lvl="1"/>
            <a:r>
              <a:rPr lang="en-US" altLang="ja-JP" sz="1200" dirty="0">
                <a:solidFill>
                  <a:sysClr val="windowText" lastClr="000000"/>
                </a:solidFill>
              </a:rPr>
              <a:t>“wires” : “5678”</a:t>
            </a:r>
            <a:endParaRPr kumimoji="1" lang="en-US" altLang="ja-JP" sz="1200" dirty="0">
              <a:solidFill>
                <a:sysClr val="windowText" lastClr="000000"/>
              </a:solidFill>
            </a:endParaRPr>
          </a:p>
          <a:p>
            <a:pPr lvl="1"/>
            <a:r>
              <a:rPr lang="en-US" altLang="ja-JP" sz="1200" dirty="0">
                <a:solidFill>
                  <a:sysClr val="windowText" lastClr="000000"/>
                </a:solidFill>
              </a:rPr>
              <a:t>…</a:t>
            </a:r>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a:t>
            </a:r>
            <a:r>
              <a:rPr lang="en-US" altLang="ja-JP" sz="1200" dirty="0">
                <a:solidFill>
                  <a:sysClr val="windowText" lastClr="000000"/>
                </a:solidFill>
              </a:rPr>
              <a:t>5678</a:t>
            </a:r>
            <a:r>
              <a:rPr kumimoji="1" lang="en-US" altLang="ja-JP" sz="1200" dirty="0">
                <a:solidFill>
                  <a:sysClr val="windowText" lastClr="000000"/>
                </a:solidFill>
              </a:rPr>
              <a:t>”,</a:t>
            </a:r>
          </a:p>
          <a:p>
            <a:pPr lvl="1"/>
            <a:r>
              <a:rPr lang="ja-JP" altLang="en-US" sz="1200" dirty="0">
                <a:solidFill>
                  <a:sysClr val="windowText" lastClr="000000"/>
                </a:solidFill>
              </a:rPr>
              <a:t>”</a:t>
            </a:r>
            <a:r>
              <a:rPr lang="en-US" altLang="ja-JP" sz="1200" dirty="0">
                <a:solidFill>
                  <a:sysClr val="windowText" lastClr="000000"/>
                </a:solidFill>
              </a:rPr>
              <a:t>type”: “LED”,</a:t>
            </a:r>
          </a:p>
          <a:p>
            <a:pPr lvl="1"/>
            <a:r>
              <a:rPr kumimoji="1" lang="en-US" altLang="ja-JP" sz="1200" dirty="0">
                <a:solidFill>
                  <a:sysClr val="windowText" lastClr="000000"/>
                </a:solidFill>
              </a:rPr>
              <a:t>“name”: “B”,</a:t>
            </a:r>
          </a:p>
          <a:p>
            <a:pPr lvl="1"/>
            <a:r>
              <a:rPr lang="en-US" altLang="ja-JP" sz="1200" dirty="0">
                <a:solidFill>
                  <a:sysClr val="windowText" lastClr="000000"/>
                </a:solidFill>
              </a:rPr>
              <a:t>…</a:t>
            </a:r>
            <a:r>
              <a:rPr kumimoji="1" lang="en-US" altLang="ja-JP" sz="1200" dirty="0">
                <a:solidFill>
                  <a:sysClr val="windowText" lastClr="000000"/>
                </a:solidFill>
              </a:rPr>
              <a:t>},</a:t>
            </a:r>
          </a:p>
          <a:p>
            <a:pPr lvl="1"/>
            <a:r>
              <a:rPr lang="en-US" altLang="ja-JP" sz="1200" dirty="0">
                <a:solidFill>
                  <a:sysClr val="windowText" lastClr="000000"/>
                </a:solidFill>
              </a:rPr>
              <a:t>…</a:t>
            </a:r>
            <a:endParaRPr kumimoji="1" lang="en-US" altLang="ja-JP" sz="1200" dirty="0">
              <a:solidFill>
                <a:sysClr val="windowText" lastClr="000000"/>
              </a:solidFill>
            </a:endParaRPr>
          </a:p>
          <a:p>
            <a:r>
              <a:rPr kumimoji="1" lang="en-US" altLang="ja-JP" sz="1200" dirty="0">
                <a:solidFill>
                  <a:sysClr val="windowText" lastClr="000000"/>
                </a:solidFill>
              </a:rPr>
              <a:t>}</a:t>
            </a:r>
            <a:endParaRPr kumimoji="1" lang="ja-JP" altLang="en-US" sz="1200" dirty="0">
              <a:solidFill>
                <a:sysClr val="windowText" lastClr="000000"/>
              </a:solidFill>
            </a:endParaRPr>
          </a:p>
        </p:txBody>
      </p:sp>
      <p:sp>
        <p:nvSpPr>
          <p:cNvPr id="18" name="四角形: 角を丸くする 17">
            <a:extLst>
              <a:ext uri="{FF2B5EF4-FFF2-40B4-BE49-F238E27FC236}">
                <a16:creationId xmlns:a16="http://schemas.microsoft.com/office/drawing/2014/main" id="{01D76C72-3A2B-4E71-A143-1FF96FE3147E}"/>
              </a:ext>
            </a:extLst>
          </p:cNvPr>
          <p:cNvSpPr/>
          <p:nvPr/>
        </p:nvSpPr>
        <p:spPr>
          <a:xfrm>
            <a:off x="5310738" y="4505253"/>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ABD1DAD-2ABA-4C57-A83D-C6C18C124B29}"/>
              </a:ext>
            </a:extLst>
          </p:cNvPr>
          <p:cNvSpPr/>
          <p:nvPr/>
        </p:nvSpPr>
        <p:spPr>
          <a:xfrm>
            <a:off x="5315855" y="4225842"/>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488A6754-7CD5-4E8D-9367-20BE5B57737F}"/>
              </a:ext>
            </a:extLst>
          </p:cNvPr>
          <p:cNvSpPr/>
          <p:nvPr/>
        </p:nvSpPr>
        <p:spPr>
          <a:xfrm>
            <a:off x="4323934" y="4289377"/>
            <a:ext cx="710687" cy="640702"/>
          </a:xfrm>
          <a:prstGeom prst="rightArrow">
            <a:avLst/>
          </a:prstGeom>
          <a:solidFill>
            <a:srgbClr val="D35B1F"/>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44DE184A-A4AF-4C25-90C4-522B9EABCA5F}"/>
              </a:ext>
            </a:extLst>
          </p:cNvPr>
          <p:cNvSpPr/>
          <p:nvPr/>
        </p:nvSpPr>
        <p:spPr>
          <a:xfrm>
            <a:off x="5296001" y="3896283"/>
            <a:ext cx="3420421" cy="1383353"/>
          </a:xfrm>
          <a:prstGeom prst="roundRect">
            <a:avLst/>
          </a:prstGeom>
          <a:noFill/>
          <a:ln w="28575">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rPr>
              <a:t>{</a:t>
            </a:r>
          </a:p>
          <a:p>
            <a:r>
              <a:rPr kumimoji="1" lang="en-US" altLang="ja-JP" sz="1400" dirty="0">
                <a:solidFill>
                  <a:sysClr val="windowText" lastClr="000000"/>
                </a:solidFill>
              </a:rPr>
              <a:t>{:1234=&gt;{ :type=&gt;”inject”, :name=&gt;”A”,…},</a:t>
            </a:r>
          </a:p>
          <a:p>
            <a:r>
              <a:rPr kumimoji="1" lang="en-US" altLang="ja-JP" sz="1400" dirty="0">
                <a:solidFill>
                  <a:sysClr val="windowText" lastClr="000000"/>
                </a:solidFill>
              </a:rPr>
              <a:t>{:5678=&gt;{ :type=&gt;LED”, :name=&gt;”B”,…},</a:t>
            </a:r>
          </a:p>
          <a:p>
            <a:r>
              <a:rPr kumimoji="1" lang="en-US" altLang="ja-JP" sz="1400" dirty="0">
                <a:solidFill>
                  <a:sysClr val="windowText" lastClr="000000"/>
                </a:solidFill>
              </a:rPr>
              <a:t>…</a:t>
            </a:r>
          </a:p>
          <a:p>
            <a:r>
              <a:rPr kumimoji="1" lang="en-US" altLang="ja-JP" sz="1400" dirty="0">
                <a:solidFill>
                  <a:sysClr val="windowText" lastClr="000000"/>
                </a:solidFill>
              </a:rPr>
              <a:t>}</a:t>
            </a:r>
            <a:endParaRPr kumimoji="1" lang="ja-JP" altLang="en-US" sz="1400" dirty="0">
              <a:solidFill>
                <a:sysClr val="windowText" lastClr="000000"/>
              </a:solidFill>
            </a:endParaRPr>
          </a:p>
        </p:txBody>
      </p:sp>
      <p:sp>
        <p:nvSpPr>
          <p:cNvPr id="12" name="四角形: 角を丸くする 11">
            <a:extLst>
              <a:ext uri="{FF2B5EF4-FFF2-40B4-BE49-F238E27FC236}">
                <a16:creationId xmlns:a16="http://schemas.microsoft.com/office/drawing/2014/main" id="{740341E0-4EAC-495E-8ECE-B91E30A690CF}"/>
              </a:ext>
            </a:extLst>
          </p:cNvPr>
          <p:cNvSpPr/>
          <p:nvPr/>
        </p:nvSpPr>
        <p:spPr>
          <a:xfrm>
            <a:off x="6292282" y="5202504"/>
            <a:ext cx="1557336" cy="311021"/>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ハッシュ形式</a:t>
            </a:r>
            <a:endParaRPr kumimoji="1" lang="ja-JP" altLang="en-US" dirty="0">
              <a:solidFill>
                <a:schemeClr val="tx1"/>
              </a:solidFill>
            </a:endParaRPr>
          </a:p>
        </p:txBody>
      </p:sp>
      <p:sp>
        <p:nvSpPr>
          <p:cNvPr id="13" name="テキスト ボックス 12">
            <a:extLst>
              <a:ext uri="{FF2B5EF4-FFF2-40B4-BE49-F238E27FC236}">
                <a16:creationId xmlns:a16="http://schemas.microsoft.com/office/drawing/2014/main" id="{D40E49D2-C0F9-4765-A169-A68F0E097940}"/>
              </a:ext>
            </a:extLst>
          </p:cNvPr>
          <p:cNvSpPr txBox="1"/>
          <p:nvPr/>
        </p:nvSpPr>
        <p:spPr>
          <a:xfrm>
            <a:off x="5161660" y="3245045"/>
            <a:ext cx="3774630" cy="646331"/>
          </a:xfrm>
          <a:prstGeom prst="rect">
            <a:avLst/>
          </a:prstGeom>
          <a:noFill/>
        </p:spPr>
        <p:txBody>
          <a:bodyPr wrap="square" rtlCol="0">
            <a:spAutoFit/>
          </a:bodyPr>
          <a:lstStyle/>
          <a:p>
            <a:r>
              <a:rPr lang="ja-JP" altLang="en-US" dirty="0"/>
              <a:t>ノード</a:t>
            </a:r>
            <a:r>
              <a:rPr lang="en-US" altLang="ja-JP" dirty="0"/>
              <a:t>ID</a:t>
            </a:r>
            <a:r>
              <a:rPr lang="ja-JP" altLang="en-US" dirty="0"/>
              <a:t> </a:t>
            </a:r>
            <a:r>
              <a:rPr lang="en-US" altLang="ja-JP" dirty="0"/>
              <a:t>=&gt;</a:t>
            </a:r>
            <a:r>
              <a:rPr lang="ja-JP" altLang="en-US" dirty="0"/>
              <a:t> </a:t>
            </a:r>
            <a:r>
              <a:rPr lang="en-US" altLang="ja-JP" dirty="0"/>
              <a:t>{</a:t>
            </a:r>
            <a:r>
              <a:rPr lang="ja-JP" altLang="en-US" dirty="0"/>
              <a:t>設定</a:t>
            </a:r>
            <a:r>
              <a:rPr lang="en-US" altLang="ja-JP" dirty="0"/>
              <a:t>1:</a:t>
            </a:r>
            <a:r>
              <a:rPr lang="ja-JP" altLang="en-US" dirty="0"/>
              <a:t>○</a:t>
            </a:r>
            <a:r>
              <a:rPr lang="en-US" altLang="ja-JP" dirty="0"/>
              <a:t>, </a:t>
            </a:r>
            <a:r>
              <a:rPr lang="ja-JP" altLang="en-US" dirty="0"/>
              <a:t>設定</a:t>
            </a:r>
            <a:r>
              <a:rPr lang="en-US" altLang="ja-JP" dirty="0"/>
              <a:t>2</a:t>
            </a:r>
            <a:r>
              <a:rPr lang="ja-JP" altLang="en-US" dirty="0"/>
              <a:t>：○</a:t>
            </a:r>
            <a:r>
              <a:rPr lang="en-US" altLang="ja-JP" dirty="0"/>
              <a:t>} </a:t>
            </a:r>
          </a:p>
          <a:p>
            <a:r>
              <a:rPr lang="ja-JP" altLang="en-US" dirty="0"/>
              <a:t>の形式にする</a:t>
            </a:r>
            <a:endParaRPr kumimoji="1" lang="ja-JP" altLang="en-US" dirty="0"/>
          </a:p>
        </p:txBody>
      </p:sp>
      <p:pic>
        <p:nvPicPr>
          <p:cNvPr id="14" name="図 13">
            <a:extLst>
              <a:ext uri="{FF2B5EF4-FFF2-40B4-BE49-F238E27FC236}">
                <a16:creationId xmlns:a16="http://schemas.microsoft.com/office/drawing/2014/main" id="{2540E376-5C27-49E4-9FFF-DF39A686B91C}"/>
              </a:ext>
            </a:extLst>
          </p:cNvPr>
          <p:cNvPicPr>
            <a:picLocks noChangeAspect="1"/>
          </p:cNvPicPr>
          <p:nvPr/>
        </p:nvPicPr>
        <p:blipFill>
          <a:blip r:embed="rId3"/>
          <a:stretch>
            <a:fillRect/>
          </a:stretch>
        </p:blipFill>
        <p:spPr>
          <a:xfrm>
            <a:off x="505673" y="4473328"/>
            <a:ext cx="1638904" cy="508810"/>
          </a:xfrm>
          <a:prstGeom prst="rect">
            <a:avLst/>
          </a:prstGeom>
        </p:spPr>
      </p:pic>
      <p:pic>
        <p:nvPicPr>
          <p:cNvPr id="20" name="図 19">
            <a:extLst>
              <a:ext uri="{FF2B5EF4-FFF2-40B4-BE49-F238E27FC236}">
                <a16:creationId xmlns:a16="http://schemas.microsoft.com/office/drawing/2014/main" id="{FFBFBF54-0409-4A0A-AF40-FE902AC8CB24}"/>
              </a:ext>
            </a:extLst>
          </p:cNvPr>
          <p:cNvPicPr>
            <a:picLocks noChangeAspect="1"/>
          </p:cNvPicPr>
          <p:nvPr/>
        </p:nvPicPr>
        <p:blipFill>
          <a:blip r:embed="rId4"/>
          <a:stretch>
            <a:fillRect/>
          </a:stretch>
        </p:blipFill>
        <p:spPr>
          <a:xfrm>
            <a:off x="515736" y="3480465"/>
            <a:ext cx="1680950" cy="465263"/>
          </a:xfrm>
          <a:prstGeom prst="rect">
            <a:avLst/>
          </a:prstGeom>
        </p:spPr>
      </p:pic>
      <p:sp>
        <p:nvSpPr>
          <p:cNvPr id="19" name="タイトル 1">
            <a:extLst>
              <a:ext uri="{FF2B5EF4-FFF2-40B4-BE49-F238E27FC236}">
                <a16:creationId xmlns:a16="http://schemas.microsoft.com/office/drawing/2014/main" id="{FE007292-91D4-4788-B7AF-2AB5E09EE733}"/>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kumimoji="1" lang="en-US" altLang="ja-JP" sz="4400" dirty="0"/>
              <a:t>JSON</a:t>
            </a:r>
            <a:r>
              <a:rPr kumimoji="1" lang="ja-JP" altLang="en-US" sz="4400" dirty="0"/>
              <a:t>ファイルの読込と変換</a:t>
            </a:r>
            <a:endParaRPr lang="ja-JP" altLang="en-US" sz="4400" dirty="0"/>
          </a:p>
        </p:txBody>
      </p:sp>
      <p:cxnSp>
        <p:nvCxnSpPr>
          <p:cNvPr id="21" name="直線コネクタ 20">
            <a:extLst>
              <a:ext uri="{FF2B5EF4-FFF2-40B4-BE49-F238E27FC236}">
                <a16:creationId xmlns:a16="http://schemas.microsoft.com/office/drawing/2014/main" id="{FF100E62-8699-4427-85BA-BF140BA38D2A}"/>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957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2AA505-502E-4EE9-8DEE-EE314CAA6380}"/>
              </a:ext>
            </a:extLst>
          </p:cNvPr>
          <p:cNvSpPr>
            <a:spLocks noGrp="1"/>
          </p:cNvSpPr>
          <p:nvPr>
            <p:ph type="sldNum" sz="quarter" idx="12"/>
          </p:nvPr>
        </p:nvSpPr>
        <p:spPr/>
        <p:txBody>
          <a:bodyPr/>
          <a:lstStyle/>
          <a:p>
            <a:fld id="{6A6F4B4E-E277-4C85-AEBD-8E9AB2E92127}" type="slidenum">
              <a:rPr kumimoji="1" lang="ja-JP" altLang="en-US" smtClean="0"/>
              <a:t>1</a:t>
            </a:fld>
            <a:endParaRPr kumimoji="1" lang="ja-JP" altLang="en-US"/>
          </a:p>
        </p:txBody>
      </p:sp>
      <p:sp>
        <p:nvSpPr>
          <p:cNvPr id="3" name="タイトル 1">
            <a:extLst>
              <a:ext uri="{FF2B5EF4-FFF2-40B4-BE49-F238E27FC236}">
                <a16:creationId xmlns:a16="http://schemas.microsoft.com/office/drawing/2014/main" id="{0C9546AE-E921-4C95-9077-918C61A13284}"/>
              </a:ext>
            </a:extLst>
          </p:cNvPr>
          <p:cNvSpPr txBox="1">
            <a:spLocks/>
          </p:cNvSpPr>
          <p:nvPr/>
        </p:nvSpPr>
        <p:spPr>
          <a:xfrm>
            <a:off x="800100" y="404664"/>
            <a:ext cx="7543800"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開発背景</a:t>
            </a:r>
          </a:p>
        </p:txBody>
      </p:sp>
      <p:cxnSp>
        <p:nvCxnSpPr>
          <p:cNvPr id="5" name="直線コネクタ 4">
            <a:extLst>
              <a:ext uri="{FF2B5EF4-FFF2-40B4-BE49-F238E27FC236}">
                <a16:creationId xmlns:a16="http://schemas.microsoft.com/office/drawing/2014/main" id="{EEB74A4F-E029-466D-BD7C-73150FE3021E}"/>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コンテンツ プレースホルダー 2">
            <a:extLst>
              <a:ext uri="{FF2B5EF4-FFF2-40B4-BE49-F238E27FC236}">
                <a16:creationId xmlns:a16="http://schemas.microsoft.com/office/drawing/2014/main" id="{F8C6B05F-6A4A-4FE4-9327-FB0A64E3E95D}"/>
              </a:ext>
            </a:extLst>
          </p:cNvPr>
          <p:cNvSpPr txBox="1">
            <a:spLocks/>
          </p:cNvSpPr>
          <p:nvPr/>
        </p:nvSpPr>
        <p:spPr>
          <a:xfrm>
            <a:off x="800100" y="1417320"/>
            <a:ext cx="754380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ja-JP" altLang="en-US" sz="2800" dirty="0"/>
              <a:t>教育機関でのプログラミング科目必修化の目的</a:t>
            </a:r>
            <a:endParaRPr lang="en-US" altLang="ja-JP" sz="2800" dirty="0"/>
          </a:p>
          <a:p>
            <a:pPr marL="400050" lvl="1" indent="0">
              <a:buFont typeface="Calibri" pitchFamily="34" charset="0"/>
              <a:buNone/>
            </a:pPr>
            <a:r>
              <a:rPr lang="ja-JP" altLang="en-US" sz="2400" dirty="0"/>
              <a:t>・プログラムロジックの理解</a:t>
            </a:r>
            <a:endParaRPr lang="en-US" altLang="ja-JP" sz="2400" dirty="0"/>
          </a:p>
          <a:p>
            <a:pPr marL="400050" lvl="1" indent="0">
              <a:buFont typeface="Calibri" pitchFamily="34" charset="0"/>
              <a:buNone/>
            </a:pPr>
            <a:r>
              <a:rPr lang="ja-JP" altLang="en-US" sz="2400" dirty="0"/>
              <a:t>・データの扱い方の理解</a:t>
            </a:r>
            <a:endParaRPr lang="en-US" altLang="ja-JP" sz="2400" dirty="0"/>
          </a:p>
          <a:p>
            <a:pPr marL="400050" lvl="1" indent="0">
              <a:buFont typeface="Calibri" pitchFamily="34" charset="0"/>
              <a:buNone/>
            </a:pPr>
            <a:r>
              <a:rPr lang="ja-JP" altLang="en-US" sz="2400" dirty="0"/>
              <a:t>⇒　ビジュアルプログラミング言語</a:t>
            </a:r>
            <a:r>
              <a:rPr lang="en-US" altLang="ja-JP" sz="2400" dirty="0"/>
              <a:t>(VPL)</a:t>
            </a:r>
            <a:r>
              <a:rPr lang="ja-JP" altLang="en-US" sz="2400" dirty="0"/>
              <a:t>に注目</a:t>
            </a:r>
            <a:endParaRPr lang="en-US" altLang="ja-JP" sz="2800" dirty="0"/>
          </a:p>
          <a:p>
            <a:pPr marL="0" indent="0">
              <a:buFont typeface="Calibri" panose="020F0502020204030204" pitchFamily="34" charset="0"/>
              <a:buNone/>
            </a:pPr>
            <a:r>
              <a:rPr lang="en-US" altLang="ja-JP" sz="2800" dirty="0"/>
              <a:t>VPL</a:t>
            </a:r>
          </a:p>
          <a:p>
            <a:pPr marL="400050" lvl="1" indent="0">
              <a:buFont typeface="Calibri" pitchFamily="34" charset="0"/>
              <a:buNone/>
            </a:pPr>
            <a:r>
              <a:rPr lang="ja-JP" altLang="en-US" sz="2400" dirty="0"/>
              <a:t>視覚的な操作でプログラムを</a:t>
            </a:r>
            <a:endParaRPr lang="en-US" altLang="ja-JP" sz="2400" dirty="0"/>
          </a:p>
          <a:p>
            <a:pPr marL="400050" lvl="1" indent="0">
              <a:buFont typeface="Calibri" pitchFamily="34" charset="0"/>
              <a:buNone/>
            </a:pPr>
            <a:r>
              <a:rPr lang="ja-JP" altLang="en-US" sz="2400" dirty="0"/>
              <a:t>記述できるプログラミング言語</a:t>
            </a:r>
            <a:endParaRPr lang="en-US" altLang="ja-JP" sz="2400" dirty="0"/>
          </a:p>
          <a:p>
            <a:pPr marL="400050" lvl="1" indent="0">
              <a:buFont typeface="Calibri" pitchFamily="34" charset="0"/>
              <a:buNone/>
            </a:pPr>
            <a:r>
              <a:rPr lang="ja-JP" altLang="en-US" sz="2400" dirty="0"/>
              <a:t>教育用としてブロック型が主流</a:t>
            </a:r>
            <a:endParaRPr lang="en-US" altLang="ja-JP" sz="2400" dirty="0"/>
          </a:p>
          <a:p>
            <a:endParaRPr lang="ja-JP" altLang="en-US" dirty="0"/>
          </a:p>
        </p:txBody>
      </p:sp>
      <p:pic>
        <p:nvPicPr>
          <p:cNvPr id="8" name="図 7"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37BB8B17-C230-4E8E-A6F9-4EA385CD81E7}"/>
              </a:ext>
            </a:extLst>
          </p:cNvPr>
          <p:cNvPicPr>
            <a:picLocks noChangeAspect="1"/>
          </p:cNvPicPr>
          <p:nvPr/>
        </p:nvPicPr>
        <p:blipFill rotWithShape="1">
          <a:blip r:embed="rId3">
            <a:extLst>
              <a:ext uri="{28A0092B-C50C-407E-A947-70E740481C1C}">
                <a14:useLocalDpi xmlns:a14="http://schemas.microsoft.com/office/drawing/2010/main" val="0"/>
              </a:ext>
            </a:extLst>
          </a:blip>
          <a:srcRect r="15912" b="54093"/>
          <a:stretch/>
        </p:blipFill>
        <p:spPr>
          <a:xfrm>
            <a:off x="5292080" y="4005064"/>
            <a:ext cx="3491880" cy="1539271"/>
          </a:xfrm>
          <a:prstGeom prst="rect">
            <a:avLst/>
          </a:prstGeom>
        </p:spPr>
      </p:pic>
      <p:sp>
        <p:nvSpPr>
          <p:cNvPr id="9" name="テキスト ボックス 8">
            <a:extLst>
              <a:ext uri="{FF2B5EF4-FFF2-40B4-BE49-F238E27FC236}">
                <a16:creationId xmlns:a16="http://schemas.microsoft.com/office/drawing/2014/main" id="{28135488-8C56-4CDC-B615-FF81D29026BC}"/>
              </a:ext>
            </a:extLst>
          </p:cNvPr>
          <p:cNvSpPr txBox="1"/>
          <p:nvPr/>
        </p:nvSpPr>
        <p:spPr>
          <a:xfrm>
            <a:off x="6660232" y="5704462"/>
            <a:ext cx="1465865" cy="307777"/>
          </a:xfrm>
          <a:prstGeom prst="rect">
            <a:avLst/>
          </a:prstGeom>
          <a:noFill/>
        </p:spPr>
        <p:txBody>
          <a:bodyPr wrap="square" rtlCol="0">
            <a:spAutoFit/>
          </a:bodyPr>
          <a:lstStyle/>
          <a:p>
            <a:r>
              <a:rPr lang="en-US" altLang="ja-JP" sz="1400" dirty="0" err="1"/>
              <a:t>Blockly</a:t>
            </a:r>
            <a:endParaRPr kumimoji="1" lang="ja-JP" altLang="en-US" sz="1400" dirty="0"/>
          </a:p>
        </p:txBody>
      </p:sp>
      <p:sp>
        <p:nvSpPr>
          <p:cNvPr id="10" name="矢印: 右 9">
            <a:extLst>
              <a:ext uri="{FF2B5EF4-FFF2-40B4-BE49-F238E27FC236}">
                <a16:creationId xmlns:a16="http://schemas.microsoft.com/office/drawing/2014/main" id="{9D986FB4-7958-4FDB-8883-5552A21737EF}"/>
              </a:ext>
            </a:extLst>
          </p:cNvPr>
          <p:cNvSpPr/>
          <p:nvPr/>
        </p:nvSpPr>
        <p:spPr>
          <a:xfrm>
            <a:off x="1187624" y="2636912"/>
            <a:ext cx="432048" cy="36004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98128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19</a:t>
            </a:fld>
            <a:endParaRPr kumimoji="1" lang="ja-JP" altLang="en-US" dirty="0"/>
          </a:p>
        </p:txBody>
      </p:sp>
      <p:sp>
        <p:nvSpPr>
          <p:cNvPr id="19" name="タイトル 1">
            <a:extLst>
              <a:ext uri="{FF2B5EF4-FFF2-40B4-BE49-F238E27FC236}">
                <a16:creationId xmlns:a16="http://schemas.microsoft.com/office/drawing/2014/main" id="{FE007292-91D4-4788-B7AF-2AB5E09EE733}"/>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kumimoji="1" lang="ja-JP" altLang="en-US" sz="4400" dirty="0"/>
              <a:t>実装する機能の抽出</a:t>
            </a:r>
            <a:endParaRPr lang="ja-JP" altLang="en-US" sz="4400" dirty="0"/>
          </a:p>
        </p:txBody>
      </p:sp>
      <p:cxnSp>
        <p:nvCxnSpPr>
          <p:cNvPr id="21" name="直線コネクタ 20">
            <a:extLst>
              <a:ext uri="{FF2B5EF4-FFF2-40B4-BE49-F238E27FC236}">
                <a16:creationId xmlns:a16="http://schemas.microsoft.com/office/drawing/2014/main" id="{FF100E62-8699-4427-85BA-BF140BA38D2A}"/>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コンテンツ プレースホルダー 2">
            <a:extLst>
              <a:ext uri="{FF2B5EF4-FFF2-40B4-BE49-F238E27FC236}">
                <a16:creationId xmlns:a16="http://schemas.microsoft.com/office/drawing/2014/main" id="{ECEDB56A-79AE-491C-9148-6BE933FDD5C1}"/>
              </a:ext>
            </a:extLst>
          </p:cNvPr>
          <p:cNvSpPr txBox="1">
            <a:spLocks/>
          </p:cNvSpPr>
          <p:nvPr/>
        </p:nvSpPr>
        <p:spPr>
          <a:xfrm>
            <a:off x="800100" y="1358990"/>
            <a:ext cx="7416824"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ja-JP" altLang="en-US" sz="2800"/>
              <a:t>・ノードプログラム</a:t>
            </a:r>
            <a:endParaRPr lang="en-US" altLang="ja-JP" sz="2800"/>
          </a:p>
          <a:p>
            <a:pPr marL="400050" lvl="1" indent="0">
              <a:buFont typeface="Calibri" pitchFamily="34" charset="0"/>
              <a:buNone/>
            </a:pPr>
            <a:r>
              <a:rPr lang="ja-JP" altLang="en-US" sz="2000"/>
              <a:t>ノードのタイプごとに機能をまとめたプログラム</a:t>
            </a:r>
            <a:endParaRPr lang="en-US" altLang="ja-JP" sz="2000"/>
          </a:p>
          <a:p>
            <a:pPr marL="400050" lvl="1" indent="0">
              <a:buFont typeface="Calibri" pitchFamily="34" charset="0"/>
              <a:buNone/>
            </a:pPr>
            <a:r>
              <a:rPr lang="en-US" altLang="ja-JP" sz="2000"/>
              <a:t>(</a:t>
            </a:r>
            <a:r>
              <a:rPr lang="ja-JP" altLang="en-US" sz="2000"/>
              <a:t>例</a:t>
            </a:r>
            <a:r>
              <a:rPr lang="en-US" altLang="ja-JP" sz="2000"/>
              <a:t>) LED</a:t>
            </a:r>
            <a:r>
              <a:rPr lang="ja-JP" altLang="en-US" sz="2000"/>
              <a:t>ノードのノードプログラム：</a:t>
            </a:r>
            <a:endParaRPr lang="en-US" altLang="ja-JP" sz="2000"/>
          </a:p>
          <a:p>
            <a:pPr marL="400050" lvl="1" indent="0">
              <a:buFont typeface="Calibri" pitchFamily="34" charset="0"/>
              <a:buNone/>
            </a:pPr>
            <a:r>
              <a:rPr lang="ja-JP" altLang="en-US" sz="2000"/>
              <a:t>ピンの出力制御やオンボード</a:t>
            </a:r>
            <a:r>
              <a:rPr lang="en-US" altLang="ja-JP" sz="2000"/>
              <a:t>LED</a:t>
            </a:r>
            <a:r>
              <a:rPr lang="ja-JP" altLang="en-US" sz="2000"/>
              <a:t>制御のプログラム</a:t>
            </a:r>
            <a:endParaRPr lang="en-US" altLang="ja-JP" sz="2000"/>
          </a:p>
          <a:p>
            <a:pPr marL="400050" lvl="1" indent="0">
              <a:buFont typeface="Calibri" pitchFamily="34" charset="0"/>
              <a:buNone/>
            </a:pPr>
            <a:endParaRPr lang="en-US" altLang="ja-JP" sz="2000"/>
          </a:p>
          <a:p>
            <a:pPr marL="0" indent="0">
              <a:buFont typeface="Calibri" panose="020F0502020204030204" pitchFamily="34" charset="0"/>
              <a:buNone/>
            </a:pPr>
            <a:r>
              <a:rPr lang="ja-JP" altLang="en-US"/>
              <a:t>ノードデータベースから、存在するノードタイプを抽出する。</a:t>
            </a:r>
            <a:endParaRPr lang="en-US" altLang="ja-JP"/>
          </a:p>
          <a:p>
            <a:pPr marL="0" indent="0">
              <a:buFont typeface="Calibri" panose="020F0502020204030204" pitchFamily="34" charset="0"/>
              <a:buNone/>
            </a:pPr>
            <a:r>
              <a:rPr lang="ja-JP" altLang="en-US"/>
              <a:t>抽出されたタイプに応じてノードプログラムを選択。</a:t>
            </a:r>
            <a:endParaRPr lang="en-US" altLang="ja-JP" dirty="0"/>
          </a:p>
        </p:txBody>
      </p:sp>
      <p:pic>
        <p:nvPicPr>
          <p:cNvPr id="22" name="図 21">
            <a:extLst>
              <a:ext uri="{FF2B5EF4-FFF2-40B4-BE49-F238E27FC236}">
                <a16:creationId xmlns:a16="http://schemas.microsoft.com/office/drawing/2014/main" id="{3F76894C-B6DE-445F-B5BC-6D9D5147D6AD}"/>
              </a:ext>
            </a:extLst>
          </p:cNvPr>
          <p:cNvPicPr>
            <a:picLocks noChangeAspect="1"/>
          </p:cNvPicPr>
          <p:nvPr/>
        </p:nvPicPr>
        <p:blipFill>
          <a:blip r:embed="rId3"/>
          <a:stretch>
            <a:fillRect/>
          </a:stretch>
        </p:blipFill>
        <p:spPr>
          <a:xfrm>
            <a:off x="501724" y="5117653"/>
            <a:ext cx="1356431" cy="403150"/>
          </a:xfrm>
          <a:prstGeom prst="rect">
            <a:avLst/>
          </a:prstGeom>
        </p:spPr>
      </p:pic>
      <p:sp>
        <p:nvSpPr>
          <p:cNvPr id="23" name="四角形: 角を丸くする 22">
            <a:extLst>
              <a:ext uri="{FF2B5EF4-FFF2-40B4-BE49-F238E27FC236}">
                <a16:creationId xmlns:a16="http://schemas.microsoft.com/office/drawing/2014/main" id="{E3F264D0-37BF-48AF-BB7E-39191DBD3C6D}"/>
              </a:ext>
            </a:extLst>
          </p:cNvPr>
          <p:cNvSpPr/>
          <p:nvPr/>
        </p:nvSpPr>
        <p:spPr>
          <a:xfrm>
            <a:off x="505761" y="4583698"/>
            <a:ext cx="1391683" cy="1052364"/>
          </a:xfrm>
          <a:prstGeom prst="roundRect">
            <a:avLst/>
          </a:prstGeom>
          <a:noFill/>
          <a:ln w="28575">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400" dirty="0">
              <a:solidFill>
                <a:sysClr val="windowText" lastClr="000000"/>
              </a:solidFill>
            </a:endParaRPr>
          </a:p>
        </p:txBody>
      </p:sp>
      <p:sp>
        <p:nvSpPr>
          <p:cNvPr id="24" name="四角形: 角を丸くする 23">
            <a:extLst>
              <a:ext uri="{FF2B5EF4-FFF2-40B4-BE49-F238E27FC236}">
                <a16:creationId xmlns:a16="http://schemas.microsoft.com/office/drawing/2014/main" id="{953B487D-1B4B-4858-B971-9B1941DBFF6E}"/>
              </a:ext>
            </a:extLst>
          </p:cNvPr>
          <p:cNvSpPr/>
          <p:nvPr/>
        </p:nvSpPr>
        <p:spPr>
          <a:xfrm>
            <a:off x="361127" y="4326779"/>
            <a:ext cx="1680950" cy="298930"/>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配置されたノード</a:t>
            </a:r>
            <a:endParaRPr kumimoji="1" lang="ja-JP" altLang="en-US" sz="1400" dirty="0">
              <a:solidFill>
                <a:schemeClr val="tx1"/>
              </a:solidFill>
            </a:endParaRPr>
          </a:p>
        </p:txBody>
      </p:sp>
      <p:pic>
        <p:nvPicPr>
          <p:cNvPr id="25" name="図 24">
            <a:extLst>
              <a:ext uri="{FF2B5EF4-FFF2-40B4-BE49-F238E27FC236}">
                <a16:creationId xmlns:a16="http://schemas.microsoft.com/office/drawing/2014/main" id="{69E37680-D6FE-47C8-92B5-B66998F58206}"/>
              </a:ext>
            </a:extLst>
          </p:cNvPr>
          <p:cNvPicPr>
            <a:picLocks noChangeAspect="1"/>
          </p:cNvPicPr>
          <p:nvPr/>
        </p:nvPicPr>
        <p:blipFill>
          <a:blip r:embed="rId4"/>
          <a:stretch>
            <a:fillRect/>
          </a:stretch>
        </p:blipFill>
        <p:spPr>
          <a:xfrm>
            <a:off x="528755" y="4728308"/>
            <a:ext cx="1319352" cy="365178"/>
          </a:xfrm>
          <a:prstGeom prst="rect">
            <a:avLst/>
          </a:prstGeom>
        </p:spPr>
      </p:pic>
      <p:sp>
        <p:nvSpPr>
          <p:cNvPr id="26" name="矢印: 右 25">
            <a:extLst>
              <a:ext uri="{FF2B5EF4-FFF2-40B4-BE49-F238E27FC236}">
                <a16:creationId xmlns:a16="http://schemas.microsoft.com/office/drawing/2014/main" id="{E459E1A4-8C50-406E-9DEF-054B10A858B6}"/>
              </a:ext>
            </a:extLst>
          </p:cNvPr>
          <p:cNvSpPr/>
          <p:nvPr/>
        </p:nvSpPr>
        <p:spPr>
          <a:xfrm>
            <a:off x="2141135" y="4827387"/>
            <a:ext cx="470574" cy="640702"/>
          </a:xfrm>
          <a:prstGeom prst="rightArrow">
            <a:avLst/>
          </a:prstGeom>
          <a:solidFill>
            <a:srgbClr val="D35B1F"/>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四角形: 角を丸くする 26">
            <a:extLst>
              <a:ext uri="{FF2B5EF4-FFF2-40B4-BE49-F238E27FC236}">
                <a16:creationId xmlns:a16="http://schemas.microsoft.com/office/drawing/2014/main" id="{C2F72340-69A1-479F-824B-96F9993078C8}"/>
              </a:ext>
            </a:extLst>
          </p:cNvPr>
          <p:cNvSpPr/>
          <p:nvPr/>
        </p:nvSpPr>
        <p:spPr>
          <a:xfrm>
            <a:off x="2816324" y="4677549"/>
            <a:ext cx="2880320" cy="958513"/>
          </a:xfrm>
          <a:prstGeom prst="roundRect">
            <a:avLst>
              <a:gd name="adj" fmla="val 10335"/>
            </a:avLst>
          </a:prstGeom>
          <a:solidFill>
            <a:schemeClr val="accent2">
              <a:lumMod val="20000"/>
              <a:lumOff val="8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rPr>
              <a:t>{</a:t>
            </a:r>
          </a:p>
          <a:p>
            <a:pPr lvl="1"/>
            <a:r>
              <a:rPr lang="en-US" altLang="ja-JP" sz="1400" dirty="0">
                <a:solidFill>
                  <a:sysClr val="windowText" lastClr="000000"/>
                </a:solidFill>
              </a:rPr>
              <a:t>{</a:t>
            </a:r>
            <a:r>
              <a:rPr lang="en-US" altLang="ja-JP" sz="1400" dirty="0">
                <a:solidFill>
                  <a:srgbClr val="002060"/>
                </a:solidFill>
              </a:rPr>
              <a:t>:456 </a:t>
            </a:r>
            <a:r>
              <a:rPr lang="en-US" altLang="ja-JP" sz="1400" dirty="0">
                <a:solidFill>
                  <a:sysClr val="windowText" lastClr="000000"/>
                </a:solidFill>
              </a:rPr>
              <a:t>=&gt; {:type =&gt; “inject” …}},</a:t>
            </a:r>
            <a:endParaRPr kumimoji="1" lang="en-US" altLang="ja-JP" sz="1400" dirty="0">
              <a:solidFill>
                <a:sysClr val="windowText" lastClr="000000"/>
              </a:solidFill>
            </a:endParaRPr>
          </a:p>
          <a:p>
            <a:pPr lvl="1"/>
            <a:r>
              <a:rPr lang="en-US" altLang="ja-JP" sz="1400" dirty="0">
                <a:solidFill>
                  <a:sysClr val="windowText" lastClr="000000"/>
                </a:solidFill>
              </a:rPr>
              <a:t>{</a:t>
            </a:r>
            <a:r>
              <a:rPr lang="en-US" altLang="ja-JP" sz="1400" dirty="0">
                <a:solidFill>
                  <a:srgbClr val="002060"/>
                </a:solidFill>
              </a:rPr>
              <a:t>:789 </a:t>
            </a:r>
            <a:r>
              <a:rPr lang="en-US" altLang="ja-JP" sz="1400" dirty="0">
                <a:solidFill>
                  <a:sysClr val="windowText" lastClr="000000"/>
                </a:solidFill>
              </a:rPr>
              <a:t>=&gt; {:type =&gt; “I2C” …}}</a:t>
            </a:r>
            <a:endParaRPr kumimoji="1" lang="en-US" altLang="ja-JP" sz="1400" dirty="0">
              <a:solidFill>
                <a:sysClr val="windowText" lastClr="000000"/>
              </a:solidFill>
            </a:endParaRPr>
          </a:p>
          <a:p>
            <a:r>
              <a:rPr kumimoji="1" lang="en-US" altLang="ja-JP" sz="1400" dirty="0">
                <a:solidFill>
                  <a:sysClr val="windowText" lastClr="000000"/>
                </a:solidFill>
              </a:rPr>
              <a:t>}</a:t>
            </a:r>
            <a:endParaRPr kumimoji="1" lang="ja-JP" altLang="en-US" sz="1400" dirty="0">
              <a:solidFill>
                <a:sysClr val="windowText" lastClr="000000"/>
              </a:solidFill>
            </a:endParaRPr>
          </a:p>
        </p:txBody>
      </p:sp>
      <p:sp>
        <p:nvSpPr>
          <p:cNvPr id="28" name="四角形: 角を丸くする 27">
            <a:extLst>
              <a:ext uri="{FF2B5EF4-FFF2-40B4-BE49-F238E27FC236}">
                <a16:creationId xmlns:a16="http://schemas.microsoft.com/office/drawing/2014/main" id="{68BC7140-B715-4B86-8A2D-FA54C06A1760}"/>
              </a:ext>
            </a:extLst>
          </p:cNvPr>
          <p:cNvSpPr/>
          <p:nvPr/>
        </p:nvSpPr>
        <p:spPr>
          <a:xfrm>
            <a:off x="2600299" y="4444785"/>
            <a:ext cx="3150327" cy="256919"/>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ノードデータベース</a:t>
            </a:r>
            <a:r>
              <a:rPr lang="en-US" altLang="ja-JP" sz="1400" dirty="0">
                <a:solidFill>
                  <a:schemeClr val="tx1"/>
                </a:solidFill>
              </a:rPr>
              <a:t>(</a:t>
            </a:r>
            <a:r>
              <a:rPr lang="ja-JP" altLang="en-US" sz="1400" dirty="0">
                <a:solidFill>
                  <a:schemeClr val="tx1"/>
                </a:solidFill>
              </a:rPr>
              <a:t>ハッシュ形式</a:t>
            </a:r>
            <a:r>
              <a:rPr lang="en-US" altLang="ja-JP" sz="1400" dirty="0">
                <a:solidFill>
                  <a:schemeClr val="tx1"/>
                </a:solidFill>
              </a:rPr>
              <a:t>)</a:t>
            </a:r>
            <a:endParaRPr kumimoji="1" lang="ja-JP" altLang="en-US" dirty="0">
              <a:solidFill>
                <a:schemeClr val="tx1"/>
              </a:solidFill>
            </a:endParaRPr>
          </a:p>
        </p:txBody>
      </p:sp>
      <p:sp>
        <p:nvSpPr>
          <p:cNvPr id="29" name="四角形: 角を丸くする 28">
            <a:extLst>
              <a:ext uri="{FF2B5EF4-FFF2-40B4-BE49-F238E27FC236}">
                <a16:creationId xmlns:a16="http://schemas.microsoft.com/office/drawing/2014/main" id="{2B2D571D-2942-46B2-94F7-6C102A55B626}"/>
              </a:ext>
            </a:extLst>
          </p:cNvPr>
          <p:cNvSpPr/>
          <p:nvPr/>
        </p:nvSpPr>
        <p:spPr>
          <a:xfrm>
            <a:off x="6599661" y="4457474"/>
            <a:ext cx="2016224" cy="1723509"/>
          </a:xfrm>
          <a:prstGeom prst="roundRect">
            <a:avLst/>
          </a:prstGeom>
          <a:solidFill>
            <a:schemeClr val="bg1"/>
          </a:solidFill>
          <a:ln>
            <a:solidFill>
              <a:srgbClr val="D35B1F"/>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30" name="四角形: 角を丸くする 29">
            <a:extLst>
              <a:ext uri="{FF2B5EF4-FFF2-40B4-BE49-F238E27FC236}">
                <a16:creationId xmlns:a16="http://schemas.microsoft.com/office/drawing/2014/main" id="{5E8EFEB6-46B0-43F8-9708-E293404267B8}"/>
              </a:ext>
            </a:extLst>
          </p:cNvPr>
          <p:cNvSpPr/>
          <p:nvPr/>
        </p:nvSpPr>
        <p:spPr>
          <a:xfrm>
            <a:off x="6360564" y="4246382"/>
            <a:ext cx="2421959" cy="298930"/>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実装するノードプログラム</a:t>
            </a:r>
            <a:endParaRPr kumimoji="1" lang="ja-JP" altLang="en-US" sz="1400" dirty="0">
              <a:solidFill>
                <a:schemeClr val="tx1"/>
              </a:solidFill>
            </a:endParaRPr>
          </a:p>
        </p:txBody>
      </p:sp>
      <p:pic>
        <p:nvPicPr>
          <p:cNvPr id="31" name="図 30" descr="アイコン&#10;&#10;中程度の精度で自動的に生成された説明">
            <a:extLst>
              <a:ext uri="{FF2B5EF4-FFF2-40B4-BE49-F238E27FC236}">
                <a16:creationId xmlns:a16="http://schemas.microsoft.com/office/drawing/2014/main" id="{A72071A3-461A-4DDF-8703-28664F7233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0022" y="4635846"/>
            <a:ext cx="653145" cy="653145"/>
          </a:xfrm>
          <a:prstGeom prst="rect">
            <a:avLst/>
          </a:prstGeom>
        </p:spPr>
      </p:pic>
      <p:sp>
        <p:nvSpPr>
          <p:cNvPr id="32" name="四角形: 角を丸くする 31">
            <a:extLst>
              <a:ext uri="{FF2B5EF4-FFF2-40B4-BE49-F238E27FC236}">
                <a16:creationId xmlns:a16="http://schemas.microsoft.com/office/drawing/2014/main" id="{684E82AC-F287-49D9-A14D-D9E4791A8DCE}"/>
              </a:ext>
            </a:extLst>
          </p:cNvPr>
          <p:cNvSpPr/>
          <p:nvPr/>
        </p:nvSpPr>
        <p:spPr>
          <a:xfrm>
            <a:off x="6695536" y="5005268"/>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delay</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4" name="図 33" descr="アイコン&#10;&#10;中程度の精度で自動的に生成された説明">
            <a:extLst>
              <a:ext uri="{FF2B5EF4-FFF2-40B4-BE49-F238E27FC236}">
                <a16:creationId xmlns:a16="http://schemas.microsoft.com/office/drawing/2014/main" id="{65F4B364-DB46-4D77-9988-0EF879F11F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9549" y="4620526"/>
            <a:ext cx="653145" cy="653145"/>
          </a:xfrm>
          <a:prstGeom prst="rect">
            <a:avLst/>
          </a:prstGeom>
        </p:spPr>
      </p:pic>
      <p:sp>
        <p:nvSpPr>
          <p:cNvPr id="35" name="四角形: 角を丸くする 34">
            <a:extLst>
              <a:ext uri="{FF2B5EF4-FFF2-40B4-BE49-F238E27FC236}">
                <a16:creationId xmlns:a16="http://schemas.microsoft.com/office/drawing/2014/main" id="{58714BDB-EAFC-45E6-A3E6-CA8407B6942D}"/>
              </a:ext>
            </a:extLst>
          </p:cNvPr>
          <p:cNvSpPr/>
          <p:nvPr/>
        </p:nvSpPr>
        <p:spPr>
          <a:xfrm>
            <a:off x="7495063" y="4989948"/>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6" name="図 35" descr="アイコン&#10;&#10;中程度の精度で自動的に生成された説明">
            <a:extLst>
              <a:ext uri="{FF2B5EF4-FFF2-40B4-BE49-F238E27FC236}">
                <a16:creationId xmlns:a16="http://schemas.microsoft.com/office/drawing/2014/main" id="{C6C699A1-27A8-4DF2-9AE6-59F1754D98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6783" y="5365568"/>
            <a:ext cx="653145" cy="653145"/>
          </a:xfrm>
          <a:prstGeom prst="rect">
            <a:avLst/>
          </a:prstGeom>
        </p:spPr>
      </p:pic>
      <p:sp>
        <p:nvSpPr>
          <p:cNvPr id="37" name="四角形: 角を丸くする 36">
            <a:extLst>
              <a:ext uri="{FF2B5EF4-FFF2-40B4-BE49-F238E27FC236}">
                <a16:creationId xmlns:a16="http://schemas.microsoft.com/office/drawing/2014/main" id="{24EC5CD8-459E-4587-899C-0E8E547D5126}"/>
              </a:ext>
            </a:extLst>
          </p:cNvPr>
          <p:cNvSpPr/>
          <p:nvPr/>
        </p:nvSpPr>
        <p:spPr>
          <a:xfrm>
            <a:off x="6656068" y="5745236"/>
            <a:ext cx="915476"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function</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8" name="図 37" descr="アイコン&#10;&#10;中程度の精度で自動的に生成された説明">
            <a:extLst>
              <a:ext uri="{FF2B5EF4-FFF2-40B4-BE49-F238E27FC236}">
                <a16:creationId xmlns:a16="http://schemas.microsoft.com/office/drawing/2014/main" id="{0E8C464F-4DCF-4807-9977-CF51E64BB3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89627" y="5388924"/>
            <a:ext cx="653145" cy="653145"/>
          </a:xfrm>
          <a:prstGeom prst="rect">
            <a:avLst/>
          </a:prstGeom>
        </p:spPr>
      </p:pic>
      <p:sp>
        <p:nvSpPr>
          <p:cNvPr id="39" name="四角形: 角を丸くする 38">
            <a:extLst>
              <a:ext uri="{FF2B5EF4-FFF2-40B4-BE49-F238E27FC236}">
                <a16:creationId xmlns:a16="http://schemas.microsoft.com/office/drawing/2014/main" id="{AAF57F35-FD45-43DD-8540-7D493DA740B8}"/>
              </a:ext>
            </a:extLst>
          </p:cNvPr>
          <p:cNvSpPr/>
          <p:nvPr/>
        </p:nvSpPr>
        <p:spPr>
          <a:xfrm>
            <a:off x="7665141" y="5758346"/>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I2C</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40" name="矢印: 右 39">
            <a:extLst>
              <a:ext uri="{FF2B5EF4-FFF2-40B4-BE49-F238E27FC236}">
                <a16:creationId xmlns:a16="http://schemas.microsoft.com/office/drawing/2014/main" id="{C4CFD8C5-2148-4431-967A-3541A9979E9D}"/>
              </a:ext>
            </a:extLst>
          </p:cNvPr>
          <p:cNvSpPr/>
          <p:nvPr/>
        </p:nvSpPr>
        <p:spPr>
          <a:xfrm>
            <a:off x="5938764" y="4915655"/>
            <a:ext cx="291593" cy="640702"/>
          </a:xfrm>
          <a:prstGeom prst="rightArrow">
            <a:avLst/>
          </a:prstGeom>
          <a:solidFill>
            <a:srgbClr val="D35B1F"/>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吹き出し: 角を丸めた四角形 40">
            <a:extLst>
              <a:ext uri="{FF2B5EF4-FFF2-40B4-BE49-F238E27FC236}">
                <a16:creationId xmlns:a16="http://schemas.microsoft.com/office/drawing/2014/main" id="{AF438E23-8A7E-4AE1-8B03-B52F18948765}"/>
              </a:ext>
            </a:extLst>
          </p:cNvPr>
          <p:cNvSpPr/>
          <p:nvPr/>
        </p:nvSpPr>
        <p:spPr>
          <a:xfrm>
            <a:off x="5315605" y="5742491"/>
            <a:ext cx="1232118" cy="426011"/>
          </a:xfrm>
          <a:prstGeom prst="wedgeRoundRectCallout">
            <a:avLst>
              <a:gd name="adj1" fmla="val 16235"/>
              <a:gd name="adj2" fmla="val -108425"/>
              <a:gd name="adj3" fmla="val 16667"/>
            </a:avLst>
          </a:prstGeom>
          <a:solidFill>
            <a:schemeClr val="accent2">
              <a:lumMod val="20000"/>
              <a:lumOff val="80000"/>
            </a:schemeClr>
          </a:solidFill>
          <a:ln w="15875" cap="flat" cmpd="sng" algn="ctr">
            <a:solidFill>
              <a:srgbClr val="D35B1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必要最低限の機能を確認</a:t>
            </a:r>
          </a:p>
        </p:txBody>
      </p:sp>
      <p:sp>
        <p:nvSpPr>
          <p:cNvPr id="42" name="四角形: 角を丸くする 41">
            <a:extLst>
              <a:ext uri="{FF2B5EF4-FFF2-40B4-BE49-F238E27FC236}">
                <a16:creationId xmlns:a16="http://schemas.microsoft.com/office/drawing/2014/main" id="{10960055-C0D3-4CA5-8CDE-D29428A06AF0}"/>
              </a:ext>
            </a:extLst>
          </p:cNvPr>
          <p:cNvSpPr/>
          <p:nvPr/>
        </p:nvSpPr>
        <p:spPr>
          <a:xfrm>
            <a:off x="7493528" y="4642436"/>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31763BF4-E5DC-4CB3-A92A-2B12A1298808}"/>
              </a:ext>
            </a:extLst>
          </p:cNvPr>
          <p:cNvSpPr/>
          <p:nvPr/>
        </p:nvSpPr>
        <p:spPr>
          <a:xfrm>
            <a:off x="7685928" y="5390521"/>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吹き出し: 角を丸めた四角形 43">
            <a:extLst>
              <a:ext uri="{FF2B5EF4-FFF2-40B4-BE49-F238E27FC236}">
                <a16:creationId xmlns:a16="http://schemas.microsoft.com/office/drawing/2014/main" id="{72560DF7-AF4C-4FAE-8294-47B4CC144830}"/>
              </a:ext>
            </a:extLst>
          </p:cNvPr>
          <p:cNvSpPr/>
          <p:nvPr/>
        </p:nvSpPr>
        <p:spPr>
          <a:xfrm>
            <a:off x="2063148" y="5799818"/>
            <a:ext cx="626548" cy="298930"/>
          </a:xfrm>
          <a:prstGeom prst="wedgeRoundRectCallout">
            <a:avLst>
              <a:gd name="adj1" fmla="val -17192"/>
              <a:gd name="adj2" fmla="val -190849"/>
              <a:gd name="adj3" fmla="val 16667"/>
            </a:avLst>
          </a:prstGeom>
          <a:solidFill>
            <a:schemeClr val="accent2">
              <a:lumMod val="20000"/>
              <a:lumOff val="80000"/>
            </a:schemeClr>
          </a:solidFill>
          <a:ln w="15875" cap="flat" cmpd="sng" algn="ctr">
            <a:solidFill>
              <a:srgbClr val="D35B1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変換</a:t>
            </a:r>
          </a:p>
        </p:txBody>
      </p:sp>
      <p:sp>
        <p:nvSpPr>
          <p:cNvPr id="45" name="四角形: 角を丸くする 44">
            <a:extLst>
              <a:ext uri="{FF2B5EF4-FFF2-40B4-BE49-F238E27FC236}">
                <a16:creationId xmlns:a16="http://schemas.microsoft.com/office/drawing/2014/main" id="{BDC250DF-3B6C-458A-99BA-D88AE1F858F8}"/>
              </a:ext>
            </a:extLst>
          </p:cNvPr>
          <p:cNvSpPr/>
          <p:nvPr/>
        </p:nvSpPr>
        <p:spPr>
          <a:xfrm>
            <a:off x="6645888" y="5352505"/>
            <a:ext cx="967315"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四角形: 角を丸くする 45">
            <a:extLst>
              <a:ext uri="{FF2B5EF4-FFF2-40B4-BE49-F238E27FC236}">
                <a16:creationId xmlns:a16="http://schemas.microsoft.com/office/drawing/2014/main" id="{87EB93A6-6C2D-4EE6-91EC-0FA857F71E26}"/>
              </a:ext>
            </a:extLst>
          </p:cNvPr>
          <p:cNvSpPr/>
          <p:nvPr/>
        </p:nvSpPr>
        <p:spPr>
          <a:xfrm>
            <a:off x="6671984" y="4621241"/>
            <a:ext cx="786638"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2366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20</a:t>
            </a:fld>
            <a:endParaRPr kumimoji="1" lang="ja-JP" altLang="en-US" dirty="0"/>
          </a:p>
        </p:txBody>
      </p:sp>
      <p:sp>
        <p:nvSpPr>
          <p:cNvPr id="19" name="タイトル 1">
            <a:extLst>
              <a:ext uri="{FF2B5EF4-FFF2-40B4-BE49-F238E27FC236}">
                <a16:creationId xmlns:a16="http://schemas.microsoft.com/office/drawing/2014/main" id="{FE007292-91D4-4788-B7AF-2AB5E09EE733}"/>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000" dirty="0"/>
              <a:t>複数の機能を持つノードについて</a:t>
            </a:r>
          </a:p>
        </p:txBody>
      </p:sp>
      <p:cxnSp>
        <p:nvCxnSpPr>
          <p:cNvPr id="21" name="直線コネクタ 20">
            <a:extLst>
              <a:ext uri="{FF2B5EF4-FFF2-40B4-BE49-F238E27FC236}">
                <a16:creationId xmlns:a16="http://schemas.microsoft.com/office/drawing/2014/main" id="{FF100E62-8699-4427-85BA-BF140BA38D2A}"/>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コンテンツ プレースホルダー 2">
            <a:extLst>
              <a:ext uri="{FF2B5EF4-FFF2-40B4-BE49-F238E27FC236}">
                <a16:creationId xmlns:a16="http://schemas.microsoft.com/office/drawing/2014/main" id="{242BAFCD-6AF6-4647-BC94-9809293A8DAB}"/>
              </a:ext>
            </a:extLst>
          </p:cNvPr>
          <p:cNvSpPr txBox="1">
            <a:spLocks/>
          </p:cNvSpPr>
          <p:nvPr/>
        </p:nvSpPr>
        <p:spPr>
          <a:xfrm>
            <a:off x="755576" y="1600200"/>
            <a:ext cx="7416824" cy="452596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ja-JP" altLang="en-US" sz="2400"/>
              <a:t>一部のノードでは、複数の機能を持っている場合がある。</a:t>
            </a:r>
            <a:endParaRPr lang="en-US" altLang="ja-JP" sz="2400"/>
          </a:p>
          <a:p>
            <a:pPr marL="0" indent="0">
              <a:buFont typeface="Calibri" panose="020F0502020204030204" pitchFamily="34" charset="0"/>
              <a:buNone/>
            </a:pPr>
            <a:endParaRPr lang="en-US" altLang="ja-JP" sz="2400"/>
          </a:p>
          <a:p>
            <a:pPr marL="0" indent="0">
              <a:buFont typeface="Calibri" panose="020F0502020204030204" pitchFamily="34" charset="0"/>
              <a:buNone/>
            </a:pPr>
            <a:endParaRPr lang="en-US" altLang="ja-JP" sz="2400"/>
          </a:p>
          <a:p>
            <a:pPr marL="0" indent="0">
              <a:buFont typeface="Calibri" panose="020F0502020204030204" pitchFamily="34" charset="0"/>
              <a:buNone/>
            </a:pPr>
            <a:endParaRPr lang="en-US" altLang="ja-JP" sz="2400"/>
          </a:p>
          <a:p>
            <a:pPr marL="0" indent="0">
              <a:buFont typeface="Calibri" panose="020F0502020204030204" pitchFamily="34" charset="0"/>
              <a:buNone/>
            </a:pPr>
            <a:endParaRPr lang="en-US" altLang="ja-JP" sz="2400"/>
          </a:p>
          <a:p>
            <a:pPr marL="0" indent="0">
              <a:buFont typeface="Calibri" panose="020F0502020204030204" pitchFamily="34" charset="0"/>
              <a:buNone/>
            </a:pPr>
            <a:endParaRPr lang="en-US" altLang="ja-JP" sz="1800"/>
          </a:p>
          <a:p>
            <a:pPr marL="0" indent="0">
              <a:buFont typeface="Calibri" panose="020F0502020204030204" pitchFamily="34" charset="0"/>
              <a:buNone/>
            </a:pPr>
            <a:r>
              <a:rPr lang="ja-JP" altLang="en-US" sz="2400"/>
              <a:t>一部の機能を使うのみであれば、他の機能を担うプログラムが無駄になる。</a:t>
            </a:r>
            <a:endParaRPr lang="en-US" altLang="ja-JP" sz="2400"/>
          </a:p>
          <a:p>
            <a:pPr marL="0" indent="0">
              <a:buFont typeface="Calibri" panose="020F0502020204030204" pitchFamily="34" charset="0"/>
              <a:buNone/>
            </a:pPr>
            <a:r>
              <a:rPr lang="ja-JP" altLang="en-US" sz="2400"/>
              <a:t>　→　機能の部品化を行う</a:t>
            </a:r>
            <a:endParaRPr lang="en-US" altLang="ja-JP" dirty="0"/>
          </a:p>
        </p:txBody>
      </p:sp>
      <p:pic>
        <p:nvPicPr>
          <p:cNvPr id="47" name="図 46">
            <a:extLst>
              <a:ext uri="{FF2B5EF4-FFF2-40B4-BE49-F238E27FC236}">
                <a16:creationId xmlns:a16="http://schemas.microsoft.com/office/drawing/2014/main" id="{D58D121D-30C2-4E50-B4FE-7591786C39B0}"/>
              </a:ext>
            </a:extLst>
          </p:cNvPr>
          <p:cNvPicPr>
            <a:picLocks noChangeAspect="1"/>
          </p:cNvPicPr>
          <p:nvPr/>
        </p:nvPicPr>
        <p:blipFill>
          <a:blip r:embed="rId3"/>
          <a:stretch>
            <a:fillRect/>
          </a:stretch>
        </p:blipFill>
        <p:spPr>
          <a:xfrm>
            <a:off x="677366" y="2492896"/>
            <a:ext cx="1286351" cy="399357"/>
          </a:xfrm>
          <a:prstGeom prst="rect">
            <a:avLst/>
          </a:prstGeom>
        </p:spPr>
      </p:pic>
      <p:pic>
        <p:nvPicPr>
          <p:cNvPr id="48" name="図 47">
            <a:extLst>
              <a:ext uri="{FF2B5EF4-FFF2-40B4-BE49-F238E27FC236}">
                <a16:creationId xmlns:a16="http://schemas.microsoft.com/office/drawing/2014/main" id="{49E44096-219B-4B3A-8FBA-7EDB6462525E}"/>
              </a:ext>
            </a:extLst>
          </p:cNvPr>
          <p:cNvPicPr>
            <a:picLocks noChangeAspect="1"/>
          </p:cNvPicPr>
          <p:nvPr/>
        </p:nvPicPr>
        <p:blipFill>
          <a:blip r:embed="rId4"/>
          <a:stretch>
            <a:fillRect/>
          </a:stretch>
        </p:blipFill>
        <p:spPr>
          <a:xfrm>
            <a:off x="2041928" y="2412606"/>
            <a:ext cx="3323450" cy="1736474"/>
          </a:xfrm>
          <a:prstGeom prst="rect">
            <a:avLst/>
          </a:prstGeom>
        </p:spPr>
      </p:pic>
      <p:pic>
        <p:nvPicPr>
          <p:cNvPr id="49" name="図 48">
            <a:extLst>
              <a:ext uri="{FF2B5EF4-FFF2-40B4-BE49-F238E27FC236}">
                <a16:creationId xmlns:a16="http://schemas.microsoft.com/office/drawing/2014/main" id="{E5282B01-5B87-428C-B974-22F34CC00726}"/>
              </a:ext>
            </a:extLst>
          </p:cNvPr>
          <p:cNvPicPr>
            <a:picLocks noChangeAspect="1"/>
          </p:cNvPicPr>
          <p:nvPr/>
        </p:nvPicPr>
        <p:blipFill>
          <a:blip r:embed="rId5"/>
          <a:stretch>
            <a:fillRect/>
          </a:stretch>
        </p:blipFill>
        <p:spPr>
          <a:xfrm>
            <a:off x="5468805" y="2188866"/>
            <a:ext cx="3266534" cy="2183954"/>
          </a:xfrm>
          <a:prstGeom prst="rect">
            <a:avLst/>
          </a:prstGeom>
        </p:spPr>
      </p:pic>
    </p:spTree>
    <p:extLst>
      <p:ext uri="{BB962C8B-B14F-4D97-AF65-F5344CB8AC3E}">
        <p14:creationId xmlns:p14="http://schemas.microsoft.com/office/powerpoint/2010/main" val="3593713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21</a:t>
            </a:fld>
            <a:endParaRPr kumimoji="1" lang="ja-JP" altLang="en-US" dirty="0"/>
          </a:p>
        </p:txBody>
      </p:sp>
      <p:sp>
        <p:nvSpPr>
          <p:cNvPr id="19" name="タイトル 1">
            <a:extLst>
              <a:ext uri="{FF2B5EF4-FFF2-40B4-BE49-F238E27FC236}">
                <a16:creationId xmlns:a16="http://schemas.microsoft.com/office/drawing/2014/main" id="{FE007292-91D4-4788-B7AF-2AB5E09EE733}"/>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kumimoji="1" lang="ja-JP" altLang="en-US" sz="4000" dirty="0"/>
              <a:t>ノードプログラムの</a:t>
            </a:r>
            <a:r>
              <a:rPr lang="ja-JP" altLang="en-US" sz="4000" dirty="0"/>
              <a:t>選択・</a:t>
            </a:r>
            <a:r>
              <a:rPr kumimoji="1" lang="ja-JP" altLang="en-US" sz="4000" dirty="0"/>
              <a:t>作成</a:t>
            </a:r>
            <a:endParaRPr lang="ja-JP" altLang="en-US" sz="4000" dirty="0"/>
          </a:p>
        </p:txBody>
      </p:sp>
      <p:cxnSp>
        <p:nvCxnSpPr>
          <p:cNvPr id="21" name="直線コネクタ 20">
            <a:extLst>
              <a:ext uri="{FF2B5EF4-FFF2-40B4-BE49-F238E27FC236}">
                <a16:creationId xmlns:a16="http://schemas.microsoft.com/office/drawing/2014/main" id="{FF100E62-8699-4427-85BA-BF140BA38D2A}"/>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吹き出し: 角を丸めた四角形 8">
            <a:extLst>
              <a:ext uri="{FF2B5EF4-FFF2-40B4-BE49-F238E27FC236}">
                <a16:creationId xmlns:a16="http://schemas.microsoft.com/office/drawing/2014/main" id="{F643898D-767E-4905-9A6A-B88587AB1D96}"/>
              </a:ext>
            </a:extLst>
          </p:cNvPr>
          <p:cNvSpPr/>
          <p:nvPr/>
        </p:nvSpPr>
        <p:spPr>
          <a:xfrm>
            <a:off x="376388" y="1494340"/>
            <a:ext cx="1561305" cy="1826148"/>
          </a:xfrm>
          <a:prstGeom prst="wedgeRoundRectCallout">
            <a:avLst>
              <a:gd name="adj1" fmla="val 75812"/>
              <a:gd name="adj2" fmla="val -22523"/>
              <a:gd name="adj3" fmla="val 16667"/>
            </a:avLst>
          </a:prstGeom>
          <a:noFill/>
          <a:ln w="28575" cap="flat" cmpd="sng" algn="ctr">
            <a:solidFill>
              <a:srgbClr val="D35B1F"/>
            </a:solidFill>
            <a:prstDash val="solid"/>
          </a:ln>
          <a:effectLst/>
        </p:spPr>
        <p:txBody>
          <a:bodyPr rtlCol="0" anchor="ctr"/>
          <a:lstStyle/>
          <a:p>
            <a:pPr algn="ctr" defTabSz="457200" fontAlgn="auto">
              <a:spcBef>
                <a:spcPts val="0"/>
              </a:spcBef>
              <a:spcAft>
                <a:spcPts val="0"/>
              </a:spcAft>
              <a:defRPr/>
            </a:pPr>
            <a:endPar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0" name="四角形: 角を丸くする 9">
            <a:extLst>
              <a:ext uri="{FF2B5EF4-FFF2-40B4-BE49-F238E27FC236}">
                <a16:creationId xmlns:a16="http://schemas.microsoft.com/office/drawing/2014/main" id="{201A0A7A-C7EC-4317-8824-FF8F4B48E1F7}"/>
              </a:ext>
            </a:extLst>
          </p:cNvPr>
          <p:cNvSpPr/>
          <p:nvPr/>
        </p:nvSpPr>
        <p:spPr>
          <a:xfrm>
            <a:off x="2321749" y="1743304"/>
            <a:ext cx="2124236" cy="518018"/>
          </a:xfrm>
          <a:prstGeom prst="roundRect">
            <a:avLst>
              <a:gd name="adj" fmla="val 19597"/>
            </a:avLst>
          </a:prstGeom>
          <a:solidFill>
            <a:schemeClr val="accent2">
              <a:lumMod val="20000"/>
              <a:lumOff val="8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ysClr val="windowText" lastClr="000000"/>
                </a:solidFill>
              </a:rPr>
              <a:t>ノードデータベースの生成</a:t>
            </a:r>
            <a:endParaRPr kumimoji="1" lang="ja-JP" altLang="en-US" sz="1600" dirty="0">
              <a:solidFill>
                <a:sysClr val="windowText" lastClr="000000"/>
              </a:solidFill>
            </a:endParaRPr>
          </a:p>
        </p:txBody>
      </p:sp>
      <p:sp>
        <p:nvSpPr>
          <p:cNvPr id="11" name="四角形: 角を丸くする 10">
            <a:extLst>
              <a:ext uri="{FF2B5EF4-FFF2-40B4-BE49-F238E27FC236}">
                <a16:creationId xmlns:a16="http://schemas.microsoft.com/office/drawing/2014/main" id="{178EC27E-2B22-492B-9C6E-517A2EEF04F0}"/>
              </a:ext>
            </a:extLst>
          </p:cNvPr>
          <p:cNvSpPr/>
          <p:nvPr/>
        </p:nvSpPr>
        <p:spPr>
          <a:xfrm>
            <a:off x="2123727" y="2553507"/>
            <a:ext cx="2520280" cy="432048"/>
          </a:xfrm>
          <a:prstGeom prst="roundRect">
            <a:avLst>
              <a:gd name="adj" fmla="val 19597"/>
            </a:avLst>
          </a:prstGeom>
          <a:solidFill>
            <a:schemeClr val="accent2">
              <a:lumMod val="20000"/>
              <a:lumOff val="8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ノードタイプの抽出</a:t>
            </a:r>
          </a:p>
        </p:txBody>
      </p:sp>
      <p:sp>
        <p:nvSpPr>
          <p:cNvPr id="12" name="フローチャート: 判断 11">
            <a:extLst>
              <a:ext uri="{FF2B5EF4-FFF2-40B4-BE49-F238E27FC236}">
                <a16:creationId xmlns:a16="http://schemas.microsoft.com/office/drawing/2014/main" id="{CE64D6F0-8CE6-45FC-9817-C86F30893512}"/>
              </a:ext>
            </a:extLst>
          </p:cNvPr>
          <p:cNvSpPr/>
          <p:nvPr/>
        </p:nvSpPr>
        <p:spPr>
          <a:xfrm>
            <a:off x="2411759" y="3263856"/>
            <a:ext cx="1944216" cy="834343"/>
          </a:xfrm>
          <a:prstGeom prst="flowChartDecision">
            <a:avLst/>
          </a:prstGeom>
          <a:solidFill>
            <a:schemeClr val="accent1">
              <a:lumMod val="60000"/>
              <a:lumOff val="4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機能の部分化</a:t>
            </a:r>
          </a:p>
        </p:txBody>
      </p:sp>
      <p:sp>
        <p:nvSpPr>
          <p:cNvPr id="13" name="四角形: 角を丸くする 12">
            <a:extLst>
              <a:ext uri="{FF2B5EF4-FFF2-40B4-BE49-F238E27FC236}">
                <a16:creationId xmlns:a16="http://schemas.microsoft.com/office/drawing/2014/main" id="{E4B1190A-5F0E-4841-A5D8-4E34F855AE71}"/>
              </a:ext>
            </a:extLst>
          </p:cNvPr>
          <p:cNvSpPr/>
          <p:nvPr/>
        </p:nvSpPr>
        <p:spPr>
          <a:xfrm>
            <a:off x="2027703" y="4779059"/>
            <a:ext cx="2712328" cy="579749"/>
          </a:xfrm>
          <a:prstGeom prst="roundRect">
            <a:avLst>
              <a:gd name="adj" fmla="val 19597"/>
            </a:avLst>
          </a:prstGeom>
          <a:solidFill>
            <a:schemeClr val="accent2">
              <a:lumMod val="20000"/>
              <a:lumOff val="8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該当するノードプログラム</a:t>
            </a:r>
            <a:endParaRPr kumimoji="1" lang="en-US" altLang="ja-JP" sz="1600" dirty="0">
              <a:solidFill>
                <a:sysClr val="windowText" lastClr="000000"/>
              </a:solidFill>
            </a:endParaRPr>
          </a:p>
          <a:p>
            <a:pPr algn="ctr"/>
            <a:r>
              <a:rPr kumimoji="1" lang="ja-JP" altLang="en-US" sz="1600" dirty="0">
                <a:solidFill>
                  <a:sysClr val="windowText" lastClr="000000"/>
                </a:solidFill>
              </a:rPr>
              <a:t>の選択</a:t>
            </a:r>
          </a:p>
        </p:txBody>
      </p:sp>
      <p:sp>
        <p:nvSpPr>
          <p:cNvPr id="14" name="四角形: 角を丸くする 13">
            <a:extLst>
              <a:ext uri="{FF2B5EF4-FFF2-40B4-BE49-F238E27FC236}">
                <a16:creationId xmlns:a16="http://schemas.microsoft.com/office/drawing/2014/main" id="{311D25E3-87D6-46F6-876F-5FFE0DCFAD5D}"/>
              </a:ext>
            </a:extLst>
          </p:cNvPr>
          <p:cNvSpPr/>
          <p:nvPr/>
        </p:nvSpPr>
        <p:spPr>
          <a:xfrm>
            <a:off x="4740031" y="3428999"/>
            <a:ext cx="2004236" cy="504056"/>
          </a:xfrm>
          <a:prstGeom prst="roundRect">
            <a:avLst>
              <a:gd name="adj" fmla="val 19597"/>
            </a:avLst>
          </a:prstGeom>
          <a:solidFill>
            <a:schemeClr val="accent2">
              <a:lumMod val="20000"/>
              <a:lumOff val="8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ノードプログラム</a:t>
            </a:r>
            <a:endParaRPr kumimoji="1" lang="en-US" altLang="ja-JP" sz="1600" dirty="0">
              <a:solidFill>
                <a:sysClr val="windowText" lastClr="000000"/>
              </a:solidFill>
            </a:endParaRPr>
          </a:p>
          <a:p>
            <a:pPr algn="ctr"/>
            <a:r>
              <a:rPr kumimoji="1" lang="ja-JP" altLang="en-US" sz="1600" dirty="0">
                <a:solidFill>
                  <a:sysClr val="windowText" lastClr="000000"/>
                </a:solidFill>
              </a:rPr>
              <a:t>の作成・更新</a:t>
            </a:r>
          </a:p>
        </p:txBody>
      </p:sp>
      <p:sp>
        <p:nvSpPr>
          <p:cNvPr id="15" name="四角形: 角を丸くする 14">
            <a:extLst>
              <a:ext uri="{FF2B5EF4-FFF2-40B4-BE49-F238E27FC236}">
                <a16:creationId xmlns:a16="http://schemas.microsoft.com/office/drawing/2014/main" id="{AD0C2663-680E-4490-828F-E54EB2607927}"/>
              </a:ext>
            </a:extLst>
          </p:cNvPr>
          <p:cNvSpPr/>
          <p:nvPr/>
        </p:nvSpPr>
        <p:spPr>
          <a:xfrm>
            <a:off x="2123727" y="5707447"/>
            <a:ext cx="2520280" cy="432048"/>
          </a:xfrm>
          <a:prstGeom prst="roundRect">
            <a:avLst>
              <a:gd name="adj" fmla="val 19597"/>
            </a:avLst>
          </a:prstGeom>
          <a:solidFill>
            <a:schemeClr val="accent2">
              <a:lumMod val="20000"/>
              <a:lumOff val="80000"/>
            </a:schemeClr>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Ruby</a:t>
            </a:r>
            <a:r>
              <a:rPr kumimoji="1" lang="ja-JP" altLang="en-US" sz="1600" dirty="0">
                <a:solidFill>
                  <a:sysClr val="windowText" lastClr="000000"/>
                </a:solidFill>
              </a:rPr>
              <a:t>コード生成</a:t>
            </a:r>
          </a:p>
        </p:txBody>
      </p:sp>
      <p:cxnSp>
        <p:nvCxnSpPr>
          <p:cNvPr id="16" name="直線矢印コネクタ 15">
            <a:extLst>
              <a:ext uri="{FF2B5EF4-FFF2-40B4-BE49-F238E27FC236}">
                <a16:creationId xmlns:a16="http://schemas.microsoft.com/office/drawing/2014/main" id="{3F14F7AB-5059-4A6E-B1A5-2A71C9664B4F}"/>
              </a:ext>
            </a:extLst>
          </p:cNvPr>
          <p:cNvCxnSpPr>
            <a:cxnSpLocks/>
            <a:endCxn id="10" idx="0"/>
          </p:cNvCxnSpPr>
          <p:nvPr/>
        </p:nvCxnSpPr>
        <p:spPr>
          <a:xfrm>
            <a:off x="3383867" y="1242951"/>
            <a:ext cx="0" cy="500353"/>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7" name="直線矢印コネクタ 16">
            <a:extLst>
              <a:ext uri="{FF2B5EF4-FFF2-40B4-BE49-F238E27FC236}">
                <a16:creationId xmlns:a16="http://schemas.microsoft.com/office/drawing/2014/main" id="{07464E93-FC11-4BF3-BF75-E3BCC81F9CFC}"/>
              </a:ext>
            </a:extLst>
          </p:cNvPr>
          <p:cNvCxnSpPr>
            <a:cxnSpLocks/>
            <a:stCxn id="10" idx="2"/>
            <a:endCxn id="11" idx="0"/>
          </p:cNvCxnSpPr>
          <p:nvPr/>
        </p:nvCxnSpPr>
        <p:spPr>
          <a:xfrm>
            <a:off x="3383867" y="2261322"/>
            <a:ext cx="0" cy="292185"/>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18" name="直線矢印コネクタ 17">
            <a:extLst>
              <a:ext uri="{FF2B5EF4-FFF2-40B4-BE49-F238E27FC236}">
                <a16:creationId xmlns:a16="http://schemas.microsoft.com/office/drawing/2014/main" id="{DCB201FA-D6A1-4984-865F-3E66A09075B1}"/>
              </a:ext>
            </a:extLst>
          </p:cNvPr>
          <p:cNvCxnSpPr>
            <a:cxnSpLocks/>
            <a:stCxn id="11" idx="2"/>
            <a:endCxn id="12" idx="0"/>
          </p:cNvCxnSpPr>
          <p:nvPr/>
        </p:nvCxnSpPr>
        <p:spPr>
          <a:xfrm>
            <a:off x="3383867" y="2985555"/>
            <a:ext cx="0" cy="278301"/>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0" name="直線矢印コネクタ 19">
            <a:extLst>
              <a:ext uri="{FF2B5EF4-FFF2-40B4-BE49-F238E27FC236}">
                <a16:creationId xmlns:a16="http://schemas.microsoft.com/office/drawing/2014/main" id="{4A3929CE-0875-403B-998E-A735CF6DF900}"/>
              </a:ext>
            </a:extLst>
          </p:cNvPr>
          <p:cNvCxnSpPr>
            <a:cxnSpLocks/>
            <a:stCxn id="12" idx="2"/>
            <a:endCxn id="13" idx="0"/>
          </p:cNvCxnSpPr>
          <p:nvPr/>
        </p:nvCxnSpPr>
        <p:spPr>
          <a:xfrm>
            <a:off x="3383867" y="4098199"/>
            <a:ext cx="0" cy="680860"/>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2" name="直線矢印コネクタ 21">
            <a:extLst>
              <a:ext uri="{FF2B5EF4-FFF2-40B4-BE49-F238E27FC236}">
                <a16:creationId xmlns:a16="http://schemas.microsoft.com/office/drawing/2014/main" id="{E6EACF95-8F54-4106-ACA3-B71D686A9CF5}"/>
              </a:ext>
            </a:extLst>
          </p:cNvPr>
          <p:cNvCxnSpPr>
            <a:cxnSpLocks/>
            <a:stCxn id="13" idx="2"/>
            <a:endCxn id="15" idx="0"/>
          </p:cNvCxnSpPr>
          <p:nvPr/>
        </p:nvCxnSpPr>
        <p:spPr>
          <a:xfrm>
            <a:off x="3383867" y="5358808"/>
            <a:ext cx="0" cy="348639"/>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3" name="直線矢印コネクタ 22">
            <a:extLst>
              <a:ext uri="{FF2B5EF4-FFF2-40B4-BE49-F238E27FC236}">
                <a16:creationId xmlns:a16="http://schemas.microsoft.com/office/drawing/2014/main" id="{E5CAA7AF-C37C-4F9A-AD3F-4BCB546F18B9}"/>
              </a:ext>
            </a:extLst>
          </p:cNvPr>
          <p:cNvCxnSpPr>
            <a:cxnSpLocks/>
            <a:stCxn id="15" idx="2"/>
          </p:cNvCxnSpPr>
          <p:nvPr/>
        </p:nvCxnSpPr>
        <p:spPr>
          <a:xfrm>
            <a:off x="3383867" y="6139495"/>
            <a:ext cx="0" cy="348639"/>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4" name="直線矢印コネクタ 23">
            <a:extLst>
              <a:ext uri="{FF2B5EF4-FFF2-40B4-BE49-F238E27FC236}">
                <a16:creationId xmlns:a16="http://schemas.microsoft.com/office/drawing/2014/main" id="{35FC4048-1068-475C-94DB-1FA80F4D0A4D}"/>
              </a:ext>
            </a:extLst>
          </p:cNvPr>
          <p:cNvCxnSpPr>
            <a:cxnSpLocks/>
            <a:stCxn id="12" idx="3"/>
            <a:endCxn id="14" idx="1"/>
          </p:cNvCxnSpPr>
          <p:nvPr/>
        </p:nvCxnSpPr>
        <p:spPr>
          <a:xfrm flipV="1">
            <a:off x="4355975" y="3681027"/>
            <a:ext cx="384056" cy="1"/>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25" name="コネクタ: カギ線 24">
            <a:extLst>
              <a:ext uri="{FF2B5EF4-FFF2-40B4-BE49-F238E27FC236}">
                <a16:creationId xmlns:a16="http://schemas.microsoft.com/office/drawing/2014/main" id="{CD8827FF-67C1-4BF8-94E2-7C92080B7827}"/>
              </a:ext>
            </a:extLst>
          </p:cNvPr>
          <p:cNvCxnSpPr>
            <a:stCxn id="14" idx="2"/>
          </p:cNvCxnSpPr>
          <p:nvPr/>
        </p:nvCxnSpPr>
        <p:spPr>
          <a:xfrm rot="5400000">
            <a:off x="4273296" y="3043626"/>
            <a:ext cx="579424" cy="2358282"/>
          </a:xfrm>
          <a:prstGeom prst="bentConnector2">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09295730-881F-43A2-8C05-14FD3AA48E42}"/>
              </a:ext>
            </a:extLst>
          </p:cNvPr>
          <p:cNvSpPr txBox="1"/>
          <p:nvPr/>
        </p:nvSpPr>
        <p:spPr>
          <a:xfrm>
            <a:off x="3887046" y="3119125"/>
            <a:ext cx="1909965" cy="307777"/>
          </a:xfrm>
          <a:prstGeom prst="rect">
            <a:avLst/>
          </a:prstGeom>
          <a:noFill/>
        </p:spPr>
        <p:txBody>
          <a:bodyPr wrap="square" rtlCol="0">
            <a:spAutoFit/>
          </a:bodyPr>
          <a:lstStyle/>
          <a:p>
            <a:r>
              <a:rPr kumimoji="1" lang="ja-JP" altLang="en-US" sz="1400" dirty="0"/>
              <a:t>あり</a:t>
            </a:r>
            <a:r>
              <a:rPr kumimoji="1" lang="en-US" altLang="ja-JP" sz="1400" dirty="0"/>
              <a:t>(LED</a:t>
            </a:r>
            <a:r>
              <a:rPr kumimoji="1" lang="ja-JP" altLang="en-US" sz="1400" dirty="0"/>
              <a:t>ノード</a:t>
            </a:r>
            <a:r>
              <a:rPr kumimoji="1" lang="en-US" altLang="ja-JP" sz="1400" dirty="0"/>
              <a:t>)</a:t>
            </a:r>
            <a:endParaRPr kumimoji="1" lang="ja-JP" altLang="en-US" sz="1400" dirty="0"/>
          </a:p>
        </p:txBody>
      </p:sp>
      <p:sp>
        <p:nvSpPr>
          <p:cNvPr id="27" name="テキスト ボックス 26">
            <a:extLst>
              <a:ext uri="{FF2B5EF4-FFF2-40B4-BE49-F238E27FC236}">
                <a16:creationId xmlns:a16="http://schemas.microsoft.com/office/drawing/2014/main" id="{8E88654B-686D-4EB7-B571-3FBD85022A1F}"/>
              </a:ext>
            </a:extLst>
          </p:cNvPr>
          <p:cNvSpPr txBox="1"/>
          <p:nvPr/>
        </p:nvSpPr>
        <p:spPr>
          <a:xfrm>
            <a:off x="1070619" y="4069932"/>
            <a:ext cx="2358282" cy="307777"/>
          </a:xfrm>
          <a:prstGeom prst="rect">
            <a:avLst/>
          </a:prstGeom>
          <a:noFill/>
        </p:spPr>
        <p:txBody>
          <a:bodyPr wrap="square" rtlCol="0">
            <a:spAutoFit/>
          </a:bodyPr>
          <a:lstStyle/>
          <a:p>
            <a:r>
              <a:rPr kumimoji="1" lang="ja-JP" altLang="en-US" sz="1400" dirty="0"/>
              <a:t>なし</a:t>
            </a:r>
            <a:r>
              <a:rPr kumimoji="1" lang="en-US" altLang="ja-JP" sz="1400" dirty="0"/>
              <a:t>(inject</a:t>
            </a:r>
            <a:r>
              <a:rPr kumimoji="1" lang="ja-JP" altLang="en-US" sz="1400" dirty="0"/>
              <a:t>ノード、</a:t>
            </a:r>
            <a:r>
              <a:rPr kumimoji="1" lang="en-US" altLang="ja-JP" sz="1400" dirty="0"/>
              <a:t>I2C</a:t>
            </a:r>
            <a:r>
              <a:rPr kumimoji="1" lang="ja-JP" altLang="en-US" sz="1400" dirty="0"/>
              <a:t>ノード</a:t>
            </a:r>
            <a:r>
              <a:rPr kumimoji="1" lang="en-US" altLang="ja-JP" sz="1400" dirty="0"/>
              <a:t>)</a:t>
            </a:r>
            <a:endParaRPr kumimoji="1" lang="ja-JP" altLang="en-US" sz="1400" dirty="0"/>
          </a:p>
        </p:txBody>
      </p:sp>
      <p:pic>
        <p:nvPicPr>
          <p:cNvPr id="28" name="図 27">
            <a:extLst>
              <a:ext uri="{FF2B5EF4-FFF2-40B4-BE49-F238E27FC236}">
                <a16:creationId xmlns:a16="http://schemas.microsoft.com/office/drawing/2014/main" id="{F60F1895-9E3F-41DA-B275-A4EEA6063D07}"/>
              </a:ext>
            </a:extLst>
          </p:cNvPr>
          <p:cNvPicPr>
            <a:picLocks noChangeAspect="1"/>
          </p:cNvPicPr>
          <p:nvPr/>
        </p:nvPicPr>
        <p:blipFill>
          <a:blip r:embed="rId3"/>
          <a:stretch>
            <a:fillRect/>
          </a:stretch>
        </p:blipFill>
        <p:spPr>
          <a:xfrm>
            <a:off x="516985" y="2044139"/>
            <a:ext cx="1356431" cy="403150"/>
          </a:xfrm>
          <a:prstGeom prst="rect">
            <a:avLst/>
          </a:prstGeom>
        </p:spPr>
      </p:pic>
      <p:sp>
        <p:nvSpPr>
          <p:cNvPr id="29" name="四角形: 角を丸くする 28">
            <a:extLst>
              <a:ext uri="{FF2B5EF4-FFF2-40B4-BE49-F238E27FC236}">
                <a16:creationId xmlns:a16="http://schemas.microsoft.com/office/drawing/2014/main" id="{D5103525-6820-4A64-96CD-257BCDFE620B}"/>
              </a:ext>
            </a:extLst>
          </p:cNvPr>
          <p:cNvSpPr/>
          <p:nvPr/>
        </p:nvSpPr>
        <p:spPr>
          <a:xfrm>
            <a:off x="376388" y="1253265"/>
            <a:ext cx="1680950" cy="298930"/>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配置されたノード</a:t>
            </a:r>
            <a:endParaRPr kumimoji="1" lang="ja-JP" altLang="en-US" sz="1400" dirty="0">
              <a:solidFill>
                <a:schemeClr val="tx1"/>
              </a:solidFill>
            </a:endParaRPr>
          </a:p>
        </p:txBody>
      </p:sp>
      <p:pic>
        <p:nvPicPr>
          <p:cNvPr id="30" name="図 29">
            <a:extLst>
              <a:ext uri="{FF2B5EF4-FFF2-40B4-BE49-F238E27FC236}">
                <a16:creationId xmlns:a16="http://schemas.microsoft.com/office/drawing/2014/main" id="{39762E98-EB03-43CD-8142-6C90DA16DB37}"/>
              </a:ext>
            </a:extLst>
          </p:cNvPr>
          <p:cNvPicPr>
            <a:picLocks noChangeAspect="1"/>
          </p:cNvPicPr>
          <p:nvPr/>
        </p:nvPicPr>
        <p:blipFill>
          <a:blip r:embed="rId4"/>
          <a:stretch>
            <a:fillRect/>
          </a:stretch>
        </p:blipFill>
        <p:spPr>
          <a:xfrm>
            <a:off x="544016" y="1654794"/>
            <a:ext cx="1319352" cy="365178"/>
          </a:xfrm>
          <a:prstGeom prst="rect">
            <a:avLst/>
          </a:prstGeom>
        </p:spPr>
      </p:pic>
      <p:pic>
        <p:nvPicPr>
          <p:cNvPr id="31" name="図 30">
            <a:extLst>
              <a:ext uri="{FF2B5EF4-FFF2-40B4-BE49-F238E27FC236}">
                <a16:creationId xmlns:a16="http://schemas.microsoft.com/office/drawing/2014/main" id="{B8DA6D7C-CC03-4865-8FB9-88E5F0585857}"/>
              </a:ext>
            </a:extLst>
          </p:cNvPr>
          <p:cNvPicPr>
            <a:picLocks noChangeAspect="1"/>
          </p:cNvPicPr>
          <p:nvPr/>
        </p:nvPicPr>
        <p:blipFill>
          <a:blip r:embed="rId5"/>
          <a:stretch>
            <a:fillRect/>
          </a:stretch>
        </p:blipFill>
        <p:spPr>
          <a:xfrm>
            <a:off x="551028" y="2423566"/>
            <a:ext cx="1286351" cy="399357"/>
          </a:xfrm>
          <a:prstGeom prst="rect">
            <a:avLst/>
          </a:prstGeom>
        </p:spPr>
      </p:pic>
      <p:sp>
        <p:nvSpPr>
          <p:cNvPr id="32" name="吹き出し: 角を丸めた四角形 31">
            <a:extLst>
              <a:ext uri="{FF2B5EF4-FFF2-40B4-BE49-F238E27FC236}">
                <a16:creationId xmlns:a16="http://schemas.microsoft.com/office/drawing/2014/main" id="{DA5AA195-68D5-4947-A8CF-AA177631B0F3}"/>
              </a:ext>
            </a:extLst>
          </p:cNvPr>
          <p:cNvSpPr/>
          <p:nvPr/>
        </p:nvSpPr>
        <p:spPr>
          <a:xfrm>
            <a:off x="5053052" y="1215495"/>
            <a:ext cx="1751196" cy="1826148"/>
          </a:xfrm>
          <a:prstGeom prst="wedgeRoundRectCallout">
            <a:avLst>
              <a:gd name="adj1" fmla="val -73858"/>
              <a:gd name="adj2" fmla="val 33908"/>
              <a:gd name="adj3" fmla="val 16667"/>
            </a:avLst>
          </a:prstGeom>
          <a:noFill/>
          <a:ln w="28575" cap="flat" cmpd="sng" algn="ctr">
            <a:solidFill>
              <a:srgbClr val="D35B1F"/>
            </a:solidFill>
            <a:prstDash val="solid"/>
          </a:ln>
          <a:effectLst/>
        </p:spPr>
        <p:txBody>
          <a:bodyPr rtlCol="0" anchor="ctr"/>
          <a:lstStyle/>
          <a:p>
            <a:pPr algn="ctr" defTabSz="457200" fontAlgn="auto">
              <a:spcBef>
                <a:spcPts val="0"/>
              </a:spcBef>
              <a:spcAft>
                <a:spcPts val="0"/>
              </a:spcAft>
              <a:defRPr/>
            </a:pPr>
            <a:endPar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34" name="テキスト ボックス 33">
            <a:extLst>
              <a:ext uri="{FF2B5EF4-FFF2-40B4-BE49-F238E27FC236}">
                <a16:creationId xmlns:a16="http://schemas.microsoft.com/office/drawing/2014/main" id="{F36BBFD4-2E54-488A-A68F-330AF7A18FD0}"/>
              </a:ext>
            </a:extLst>
          </p:cNvPr>
          <p:cNvSpPr txBox="1"/>
          <p:nvPr/>
        </p:nvSpPr>
        <p:spPr>
          <a:xfrm>
            <a:off x="5181483" y="1465473"/>
            <a:ext cx="1584176" cy="1323439"/>
          </a:xfrm>
          <a:prstGeom prst="rect">
            <a:avLst/>
          </a:prstGeom>
          <a:noFill/>
        </p:spPr>
        <p:txBody>
          <a:bodyPr wrap="square" rtlCol="0">
            <a:spAutoFit/>
          </a:bodyPr>
          <a:lstStyle/>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a:t>
            </a:r>
            <a:r>
              <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inject</a:t>
            </a:r>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ノード</a:t>
            </a:r>
            <a:endPar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endParaRPr>
          </a:p>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a:t>
            </a:r>
            <a:r>
              <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I2C</a:t>
            </a:r>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ノード</a:t>
            </a:r>
            <a:endPar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endParaRPr>
          </a:p>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a:t>
            </a:r>
            <a:r>
              <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LED</a:t>
            </a:r>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ノード</a:t>
            </a:r>
            <a:endPar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endParaRPr>
          </a:p>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の機能が必要</a:t>
            </a:r>
            <a:endParaRPr kumimoji="0" lang="ja-JP" altLang="en-US" sz="1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endParaRPr>
          </a:p>
          <a:p>
            <a:endParaRPr kumimoji="1" lang="ja-JP" altLang="en-US" sz="1600" dirty="0"/>
          </a:p>
        </p:txBody>
      </p:sp>
      <p:sp>
        <p:nvSpPr>
          <p:cNvPr id="35" name="吹き出し: 角を丸めた四角形 34">
            <a:extLst>
              <a:ext uri="{FF2B5EF4-FFF2-40B4-BE49-F238E27FC236}">
                <a16:creationId xmlns:a16="http://schemas.microsoft.com/office/drawing/2014/main" id="{CC73EC4B-A48D-43BB-92E2-AF57208E3F7A}"/>
              </a:ext>
            </a:extLst>
          </p:cNvPr>
          <p:cNvSpPr/>
          <p:nvPr/>
        </p:nvSpPr>
        <p:spPr>
          <a:xfrm>
            <a:off x="6876256" y="3429000"/>
            <a:ext cx="2083434" cy="945593"/>
          </a:xfrm>
          <a:prstGeom prst="wedgeRoundRectCallout">
            <a:avLst>
              <a:gd name="adj1" fmla="val -55113"/>
              <a:gd name="adj2" fmla="val -30797"/>
              <a:gd name="adj3" fmla="val 16667"/>
            </a:avLst>
          </a:prstGeom>
          <a:noFill/>
          <a:ln w="28575" cap="flat" cmpd="sng" algn="ctr">
            <a:solidFill>
              <a:srgbClr val="D35B1F"/>
            </a:solidFill>
            <a:prstDash val="solid"/>
          </a:ln>
          <a:effectLst/>
        </p:spPr>
        <p:txBody>
          <a:bodyPr rtlCol="0" anchor="ctr"/>
          <a:lstStyle/>
          <a:p>
            <a:pPr algn="ctr" defTabSz="457200" fontAlgn="auto">
              <a:spcBef>
                <a:spcPts val="0"/>
              </a:spcBef>
              <a:spcAft>
                <a:spcPts val="0"/>
              </a:spcAft>
              <a:defRPr/>
            </a:pP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LED</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ノードの「オンボード</a:t>
            </a: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LED</a:t>
            </a:r>
            <a:r>
              <a:rPr kumimoji="0" lang="ja-JP" altLang="en-US" sz="1400" kern="0" dirty="0">
                <a:solidFill>
                  <a:srgbClr val="000000"/>
                </a:solidFill>
                <a:latin typeface="Calibri" panose="020F0502020204030204"/>
                <a:ea typeface="ＭＳ Ｐゴシック" panose="020B0600070205080204" pitchFamily="50" charset="-128"/>
              </a:rPr>
              <a:t>制御」のみのノードプログラムを作成</a:t>
            </a:r>
            <a:endPar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36" name="テキスト ボックス 35">
            <a:extLst>
              <a:ext uri="{FF2B5EF4-FFF2-40B4-BE49-F238E27FC236}">
                <a16:creationId xmlns:a16="http://schemas.microsoft.com/office/drawing/2014/main" id="{3785BCFC-6C54-4A8B-8407-57638146549A}"/>
              </a:ext>
            </a:extLst>
          </p:cNvPr>
          <p:cNvSpPr txBox="1"/>
          <p:nvPr/>
        </p:nvSpPr>
        <p:spPr>
          <a:xfrm>
            <a:off x="544016" y="2820701"/>
            <a:ext cx="1415147" cy="430887"/>
          </a:xfrm>
          <a:prstGeom prst="rect">
            <a:avLst/>
          </a:prstGeom>
          <a:noFill/>
        </p:spPr>
        <p:txBody>
          <a:bodyPr wrap="square" rtlCol="0">
            <a:spAutoFit/>
          </a:bodyPr>
          <a:lstStyle/>
          <a:p>
            <a:r>
              <a:rPr lang="en-US" altLang="ja-JP" sz="1100" dirty="0"/>
              <a:t>※LED</a:t>
            </a:r>
            <a:r>
              <a:rPr lang="ja-JP" altLang="en-US" sz="1100" dirty="0"/>
              <a:t>ノードはオンボード</a:t>
            </a:r>
            <a:r>
              <a:rPr lang="en-US" altLang="ja-JP" sz="1100" dirty="0"/>
              <a:t>LED</a:t>
            </a:r>
            <a:r>
              <a:rPr lang="ja-JP" altLang="en-US" sz="1100" dirty="0"/>
              <a:t>制御のみ</a:t>
            </a:r>
            <a:endParaRPr kumimoji="1" lang="ja-JP" altLang="en-US" sz="1100" dirty="0"/>
          </a:p>
        </p:txBody>
      </p:sp>
      <p:grpSp>
        <p:nvGrpSpPr>
          <p:cNvPr id="37" name="グループ化 36">
            <a:extLst>
              <a:ext uri="{FF2B5EF4-FFF2-40B4-BE49-F238E27FC236}">
                <a16:creationId xmlns:a16="http://schemas.microsoft.com/office/drawing/2014/main" id="{47533C85-FDB9-42C1-8EFF-DAD1C7558F69}"/>
              </a:ext>
            </a:extLst>
          </p:cNvPr>
          <p:cNvGrpSpPr/>
          <p:nvPr/>
        </p:nvGrpSpPr>
        <p:grpSpPr>
          <a:xfrm>
            <a:off x="5436096" y="4647025"/>
            <a:ext cx="2358282" cy="1761904"/>
            <a:chOff x="5806070" y="4511815"/>
            <a:chExt cx="2421959" cy="1934601"/>
          </a:xfrm>
        </p:grpSpPr>
        <p:sp>
          <p:nvSpPr>
            <p:cNvPr id="38" name="四角形: 角を丸くする 37">
              <a:extLst>
                <a:ext uri="{FF2B5EF4-FFF2-40B4-BE49-F238E27FC236}">
                  <a16:creationId xmlns:a16="http://schemas.microsoft.com/office/drawing/2014/main" id="{B2F79F64-50D9-43C5-9C05-94E29E624B7A}"/>
                </a:ext>
              </a:extLst>
            </p:cNvPr>
            <p:cNvSpPr/>
            <p:nvPr/>
          </p:nvSpPr>
          <p:spPr>
            <a:xfrm>
              <a:off x="6045167" y="4722907"/>
              <a:ext cx="2016224" cy="1723509"/>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39" name="四角形: 角を丸くする 38">
              <a:extLst>
                <a:ext uri="{FF2B5EF4-FFF2-40B4-BE49-F238E27FC236}">
                  <a16:creationId xmlns:a16="http://schemas.microsoft.com/office/drawing/2014/main" id="{05EFB706-F582-49FC-B327-0577195D6C2B}"/>
                </a:ext>
              </a:extLst>
            </p:cNvPr>
            <p:cNvSpPr/>
            <p:nvPr/>
          </p:nvSpPr>
          <p:spPr>
            <a:xfrm>
              <a:off x="5806070" y="4511815"/>
              <a:ext cx="2421959" cy="298930"/>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実装するノードプログラム</a:t>
              </a:r>
              <a:endParaRPr kumimoji="1" lang="ja-JP" altLang="en-US" sz="1400" dirty="0">
                <a:solidFill>
                  <a:schemeClr val="tx1"/>
                </a:solidFill>
              </a:endParaRPr>
            </a:p>
          </p:txBody>
        </p:sp>
        <p:pic>
          <p:nvPicPr>
            <p:cNvPr id="40" name="図 39" descr="アイコン&#10;&#10;中程度の精度で自動的に生成された説明">
              <a:extLst>
                <a:ext uri="{FF2B5EF4-FFF2-40B4-BE49-F238E27FC236}">
                  <a16:creationId xmlns:a16="http://schemas.microsoft.com/office/drawing/2014/main" id="{33FD685F-1032-4C0A-ABBF-846630AA3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5528" y="4901279"/>
              <a:ext cx="653145" cy="653145"/>
            </a:xfrm>
            <a:prstGeom prst="rect">
              <a:avLst/>
            </a:prstGeom>
          </p:spPr>
        </p:pic>
        <p:sp>
          <p:nvSpPr>
            <p:cNvPr id="41" name="四角形: 角を丸くする 40">
              <a:extLst>
                <a:ext uri="{FF2B5EF4-FFF2-40B4-BE49-F238E27FC236}">
                  <a16:creationId xmlns:a16="http://schemas.microsoft.com/office/drawing/2014/main" id="{81F31153-F7C7-47F9-ABC3-9FB0A9177DA5}"/>
                </a:ext>
              </a:extLst>
            </p:cNvPr>
            <p:cNvSpPr/>
            <p:nvPr/>
          </p:nvSpPr>
          <p:spPr>
            <a:xfrm>
              <a:off x="6141042" y="5270701"/>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LED</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42" name="図 41" descr="アイコン&#10;&#10;中程度の精度で自動的に生成された説明">
              <a:extLst>
                <a:ext uri="{FF2B5EF4-FFF2-40B4-BE49-F238E27FC236}">
                  <a16:creationId xmlns:a16="http://schemas.microsoft.com/office/drawing/2014/main" id="{E485F2EC-AAC3-4755-9834-685787BF28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5055" y="4885959"/>
              <a:ext cx="653145" cy="653145"/>
            </a:xfrm>
            <a:prstGeom prst="rect">
              <a:avLst/>
            </a:prstGeom>
          </p:spPr>
        </p:pic>
        <p:sp>
          <p:nvSpPr>
            <p:cNvPr id="43" name="四角形: 角を丸くする 42">
              <a:extLst>
                <a:ext uri="{FF2B5EF4-FFF2-40B4-BE49-F238E27FC236}">
                  <a16:creationId xmlns:a16="http://schemas.microsoft.com/office/drawing/2014/main" id="{F2B3DD4D-1AD2-48E6-B59B-E4831BA7BA0C}"/>
                </a:ext>
              </a:extLst>
            </p:cNvPr>
            <p:cNvSpPr/>
            <p:nvPr/>
          </p:nvSpPr>
          <p:spPr>
            <a:xfrm>
              <a:off x="6940569" y="5255381"/>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44" name="図 43" descr="アイコン&#10;&#10;中程度の精度で自動的に生成された説明">
              <a:extLst>
                <a:ext uri="{FF2B5EF4-FFF2-40B4-BE49-F238E27FC236}">
                  <a16:creationId xmlns:a16="http://schemas.microsoft.com/office/drawing/2014/main" id="{CC81A3E3-9B5F-42B1-8003-2964678722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289" y="5631001"/>
              <a:ext cx="653145" cy="653145"/>
            </a:xfrm>
            <a:prstGeom prst="rect">
              <a:avLst/>
            </a:prstGeom>
          </p:spPr>
        </p:pic>
        <p:sp>
          <p:nvSpPr>
            <p:cNvPr id="45" name="四角形: 角を丸くする 44">
              <a:extLst>
                <a:ext uri="{FF2B5EF4-FFF2-40B4-BE49-F238E27FC236}">
                  <a16:creationId xmlns:a16="http://schemas.microsoft.com/office/drawing/2014/main" id="{30A7C2D5-B1EB-4F0C-90F7-650F25A83F90}"/>
                </a:ext>
              </a:extLst>
            </p:cNvPr>
            <p:cNvSpPr/>
            <p:nvPr/>
          </p:nvSpPr>
          <p:spPr>
            <a:xfrm>
              <a:off x="6101574" y="6010669"/>
              <a:ext cx="915476"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function</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46" name="図 45" descr="アイコン&#10;&#10;中程度の精度で自動的に生成された説明">
              <a:extLst>
                <a:ext uri="{FF2B5EF4-FFF2-40B4-BE49-F238E27FC236}">
                  <a16:creationId xmlns:a16="http://schemas.microsoft.com/office/drawing/2014/main" id="{5C4FCA71-0668-42DE-B733-2058E0DEA2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133" y="5654357"/>
              <a:ext cx="653145" cy="653145"/>
            </a:xfrm>
            <a:prstGeom prst="rect">
              <a:avLst/>
            </a:prstGeom>
          </p:spPr>
        </p:pic>
        <p:sp>
          <p:nvSpPr>
            <p:cNvPr id="50" name="四角形: 角を丸くする 49">
              <a:extLst>
                <a:ext uri="{FF2B5EF4-FFF2-40B4-BE49-F238E27FC236}">
                  <a16:creationId xmlns:a16="http://schemas.microsoft.com/office/drawing/2014/main" id="{219E3644-D5C3-429A-879B-34D3F7F6A9AE}"/>
                </a:ext>
              </a:extLst>
            </p:cNvPr>
            <p:cNvSpPr/>
            <p:nvPr/>
          </p:nvSpPr>
          <p:spPr>
            <a:xfrm>
              <a:off x="7110647" y="6023779"/>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I2C</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51" name="四角形: 角を丸くする 50">
              <a:extLst>
                <a:ext uri="{FF2B5EF4-FFF2-40B4-BE49-F238E27FC236}">
                  <a16:creationId xmlns:a16="http://schemas.microsoft.com/office/drawing/2014/main" id="{AD6F3AF3-2238-48B4-A72B-E605958A63E0}"/>
                </a:ext>
              </a:extLst>
            </p:cNvPr>
            <p:cNvSpPr/>
            <p:nvPr/>
          </p:nvSpPr>
          <p:spPr>
            <a:xfrm>
              <a:off x="6939034" y="4874259"/>
              <a:ext cx="747589" cy="696195"/>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四角形: 角を丸くする 51">
              <a:extLst>
                <a:ext uri="{FF2B5EF4-FFF2-40B4-BE49-F238E27FC236}">
                  <a16:creationId xmlns:a16="http://schemas.microsoft.com/office/drawing/2014/main" id="{9FB25DDA-11AA-4317-875F-C5FBA2E3C27E}"/>
                </a:ext>
              </a:extLst>
            </p:cNvPr>
            <p:cNvSpPr/>
            <p:nvPr/>
          </p:nvSpPr>
          <p:spPr>
            <a:xfrm>
              <a:off x="6073374" y="5610867"/>
              <a:ext cx="967315"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3" name="四角形: 角を丸くする 52">
              <a:extLst>
                <a:ext uri="{FF2B5EF4-FFF2-40B4-BE49-F238E27FC236}">
                  <a16:creationId xmlns:a16="http://schemas.microsoft.com/office/drawing/2014/main" id="{6C3DBFE8-FB43-499A-AFF8-95ACA41DB63E}"/>
                </a:ext>
              </a:extLst>
            </p:cNvPr>
            <p:cNvSpPr/>
            <p:nvPr/>
          </p:nvSpPr>
          <p:spPr>
            <a:xfrm>
              <a:off x="7104936" y="5654357"/>
              <a:ext cx="747589" cy="696195"/>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四角形: 角を丸くする 53">
              <a:extLst>
                <a:ext uri="{FF2B5EF4-FFF2-40B4-BE49-F238E27FC236}">
                  <a16:creationId xmlns:a16="http://schemas.microsoft.com/office/drawing/2014/main" id="{7C76C427-2312-4043-9065-16CDD6F6502E}"/>
                </a:ext>
              </a:extLst>
            </p:cNvPr>
            <p:cNvSpPr/>
            <p:nvPr/>
          </p:nvSpPr>
          <p:spPr>
            <a:xfrm>
              <a:off x="6115066" y="4897288"/>
              <a:ext cx="747589" cy="696195"/>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690244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22</a:t>
            </a:fld>
            <a:endParaRPr kumimoji="1" lang="ja-JP" altLang="en-US" dirty="0"/>
          </a:p>
        </p:txBody>
      </p:sp>
      <p:sp>
        <p:nvSpPr>
          <p:cNvPr id="19" name="タイトル 1">
            <a:extLst>
              <a:ext uri="{FF2B5EF4-FFF2-40B4-BE49-F238E27FC236}">
                <a16:creationId xmlns:a16="http://schemas.microsoft.com/office/drawing/2014/main" id="{FE007292-91D4-4788-B7AF-2AB5E09EE733}"/>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sz="4000" dirty="0"/>
              <a:t>ノード詳細</a:t>
            </a:r>
          </a:p>
        </p:txBody>
      </p:sp>
      <p:cxnSp>
        <p:nvCxnSpPr>
          <p:cNvPr id="21" name="直線コネクタ 20">
            <a:extLst>
              <a:ext uri="{FF2B5EF4-FFF2-40B4-BE49-F238E27FC236}">
                <a16:creationId xmlns:a16="http://schemas.microsoft.com/office/drawing/2014/main" id="{FF100E62-8699-4427-85BA-BF140BA38D2A}"/>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コンテンツ プレースホルダー 5">
            <a:extLst>
              <a:ext uri="{FF2B5EF4-FFF2-40B4-BE49-F238E27FC236}">
                <a16:creationId xmlns:a16="http://schemas.microsoft.com/office/drawing/2014/main" id="{09AE4B57-DE1A-4595-A227-E1934FAD27C5}"/>
              </a:ext>
            </a:extLst>
          </p:cNvPr>
          <p:cNvSpPr txBox="1">
            <a:spLocks/>
          </p:cNvSpPr>
          <p:nvPr/>
        </p:nvSpPr>
        <p:spPr>
          <a:xfrm>
            <a:off x="467544" y="1340768"/>
            <a:ext cx="8352928" cy="4023360"/>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201168" lvl="1" indent="0">
              <a:buFont typeface="Calibri" pitchFamily="34" charset="0"/>
              <a:buNone/>
            </a:pPr>
            <a:r>
              <a:rPr lang="ja-JP" altLang="en-US" dirty="0">
                <a:solidFill>
                  <a:schemeClr val="tx1"/>
                </a:solidFill>
              </a:rPr>
              <a:t>・</a:t>
            </a:r>
            <a:r>
              <a:rPr lang="en-US" altLang="ja-JP" dirty="0">
                <a:solidFill>
                  <a:schemeClr val="tx1"/>
                </a:solidFill>
              </a:rPr>
              <a:t>Constant</a:t>
            </a:r>
            <a:r>
              <a:rPr lang="ja-JP" altLang="en-US" dirty="0">
                <a:solidFill>
                  <a:schemeClr val="tx1"/>
                </a:solidFill>
              </a:rPr>
              <a:t>ノード</a:t>
            </a:r>
            <a:r>
              <a:rPr lang="en-US" altLang="ja-JP" dirty="0">
                <a:solidFill>
                  <a:schemeClr val="tx1"/>
                </a:solidFill>
              </a:rPr>
              <a:t>…</a:t>
            </a:r>
            <a:r>
              <a:rPr lang="ja-JP" altLang="en-US" dirty="0">
                <a:solidFill>
                  <a:schemeClr val="tx1"/>
                </a:solidFill>
              </a:rPr>
              <a:t>定数を送信する</a:t>
            </a:r>
            <a:endParaRPr lang="en-US" altLang="ja-JP" dirty="0">
              <a:solidFill>
                <a:schemeClr val="tx1"/>
              </a:solidFill>
            </a:endParaRPr>
          </a:p>
          <a:p>
            <a:pPr marL="201168" lvl="1" indent="0">
              <a:buFont typeface="Calibri" pitchFamily="34" charset="0"/>
              <a:buNone/>
            </a:pPr>
            <a:r>
              <a:rPr lang="ja-JP" altLang="en-US" dirty="0">
                <a:solidFill>
                  <a:schemeClr val="tx1"/>
                </a:solidFill>
              </a:rPr>
              <a:t>・</a:t>
            </a:r>
            <a:r>
              <a:rPr lang="en-US" altLang="ja-JP" dirty="0">
                <a:solidFill>
                  <a:schemeClr val="tx1"/>
                </a:solidFill>
              </a:rPr>
              <a:t>Button</a:t>
            </a:r>
            <a:r>
              <a:rPr lang="ja-JP" altLang="en-US" dirty="0">
                <a:solidFill>
                  <a:schemeClr val="tx1"/>
                </a:solidFill>
              </a:rPr>
              <a:t>ノード</a:t>
            </a:r>
            <a:r>
              <a:rPr lang="en-US" altLang="ja-JP" dirty="0">
                <a:solidFill>
                  <a:schemeClr val="tx1"/>
                </a:solidFill>
              </a:rPr>
              <a:t>…GPIO</a:t>
            </a:r>
            <a:r>
              <a:rPr lang="ja-JP" altLang="en-US" dirty="0">
                <a:solidFill>
                  <a:schemeClr val="tx1"/>
                </a:solidFill>
              </a:rPr>
              <a:t>に接続されたボタンとオンノードボタンの制御</a:t>
            </a:r>
            <a:endParaRPr lang="en-US" altLang="ja-JP" dirty="0">
              <a:solidFill>
                <a:schemeClr val="tx1"/>
              </a:solidFill>
            </a:endParaRPr>
          </a:p>
          <a:p>
            <a:pPr marL="201168" lvl="1" indent="0">
              <a:buFont typeface="Calibri" pitchFamily="34" charset="0"/>
              <a:buNone/>
            </a:pPr>
            <a:r>
              <a:rPr lang="ja-JP" altLang="en-US" dirty="0">
                <a:solidFill>
                  <a:schemeClr val="tx1"/>
                </a:solidFill>
              </a:rPr>
              <a:t>・</a:t>
            </a:r>
            <a:r>
              <a:rPr lang="en-US" altLang="ja-JP" dirty="0">
                <a:solidFill>
                  <a:schemeClr val="tx1"/>
                </a:solidFill>
              </a:rPr>
              <a:t>LED</a:t>
            </a:r>
            <a:r>
              <a:rPr lang="ja-JP" altLang="en-US" dirty="0">
                <a:solidFill>
                  <a:schemeClr val="tx1"/>
                </a:solidFill>
              </a:rPr>
              <a:t>ノード</a:t>
            </a:r>
            <a:r>
              <a:rPr lang="en-US" altLang="ja-JP" dirty="0">
                <a:solidFill>
                  <a:schemeClr val="tx1"/>
                </a:solidFill>
              </a:rPr>
              <a:t>…	GPIO</a:t>
            </a:r>
            <a:r>
              <a:rPr lang="ja-JP" altLang="en-US" dirty="0">
                <a:solidFill>
                  <a:schemeClr val="tx1"/>
                </a:solidFill>
              </a:rPr>
              <a:t>に接続された</a:t>
            </a:r>
            <a:r>
              <a:rPr lang="en-US" altLang="ja-JP" dirty="0">
                <a:solidFill>
                  <a:schemeClr val="tx1"/>
                </a:solidFill>
              </a:rPr>
              <a:t>LED</a:t>
            </a:r>
            <a:r>
              <a:rPr lang="ja-JP" altLang="en-US" dirty="0">
                <a:solidFill>
                  <a:schemeClr val="tx1"/>
                </a:solidFill>
              </a:rPr>
              <a:t>とオンノード</a:t>
            </a:r>
            <a:r>
              <a:rPr lang="en-US" altLang="ja-JP" dirty="0">
                <a:solidFill>
                  <a:schemeClr val="tx1"/>
                </a:solidFill>
              </a:rPr>
              <a:t>LED</a:t>
            </a:r>
            <a:r>
              <a:rPr lang="ja-JP" altLang="en-US" dirty="0">
                <a:solidFill>
                  <a:schemeClr val="tx1"/>
                </a:solidFill>
              </a:rPr>
              <a:t>の制御</a:t>
            </a:r>
            <a:endParaRPr lang="en-US" altLang="ja-JP" dirty="0">
              <a:solidFill>
                <a:schemeClr val="tx1"/>
              </a:solidFill>
            </a:endParaRPr>
          </a:p>
          <a:p>
            <a:pPr marL="201168" lvl="1" indent="0">
              <a:buFont typeface="Calibri" pitchFamily="34" charset="0"/>
              <a:buNone/>
            </a:pPr>
            <a:r>
              <a:rPr lang="ja-JP" altLang="en-US" dirty="0">
                <a:solidFill>
                  <a:schemeClr val="tx1"/>
                </a:solidFill>
              </a:rPr>
              <a:t>・</a:t>
            </a:r>
            <a:r>
              <a:rPr lang="en-US" altLang="ja-JP" dirty="0">
                <a:solidFill>
                  <a:schemeClr val="tx1"/>
                </a:solidFill>
              </a:rPr>
              <a:t>GPIO</a:t>
            </a:r>
            <a:r>
              <a:rPr lang="ja-JP" altLang="en-US" dirty="0">
                <a:solidFill>
                  <a:schemeClr val="tx1"/>
                </a:solidFill>
              </a:rPr>
              <a:t>ノード</a:t>
            </a:r>
            <a:r>
              <a:rPr lang="en-US" altLang="ja-JP" dirty="0">
                <a:solidFill>
                  <a:schemeClr val="tx1"/>
                </a:solidFill>
              </a:rPr>
              <a:t>…	GPIO</a:t>
            </a:r>
            <a:r>
              <a:rPr lang="ja-JP" altLang="en-US" dirty="0">
                <a:solidFill>
                  <a:schemeClr val="tx1"/>
                </a:solidFill>
              </a:rPr>
              <a:t>に接続されたモジュール全般の制御</a:t>
            </a:r>
            <a:r>
              <a:rPr lang="en-US" altLang="ja-JP" dirty="0">
                <a:solidFill>
                  <a:schemeClr val="tx1"/>
                </a:solidFill>
              </a:rPr>
              <a:t>(ADC,PWM</a:t>
            </a:r>
            <a:r>
              <a:rPr lang="ja-JP" altLang="en-US" dirty="0">
                <a:solidFill>
                  <a:schemeClr val="tx1"/>
                </a:solidFill>
              </a:rPr>
              <a:t>も対応</a:t>
            </a:r>
            <a:r>
              <a:rPr lang="en-US" altLang="ja-JP" dirty="0">
                <a:solidFill>
                  <a:schemeClr val="tx1"/>
                </a:solidFill>
              </a:rPr>
              <a:t>)</a:t>
            </a:r>
          </a:p>
          <a:p>
            <a:pPr marL="201168" lvl="1" indent="0">
              <a:buFont typeface="Calibri" pitchFamily="34" charset="0"/>
              <a:buNone/>
            </a:pPr>
            <a:r>
              <a:rPr lang="ja-JP" altLang="en-US" dirty="0">
                <a:solidFill>
                  <a:schemeClr val="tx1"/>
                </a:solidFill>
              </a:rPr>
              <a:t>・</a:t>
            </a:r>
            <a:r>
              <a:rPr lang="en-US" altLang="ja-JP" dirty="0">
                <a:solidFill>
                  <a:schemeClr val="tx1"/>
                </a:solidFill>
              </a:rPr>
              <a:t>I2C</a:t>
            </a:r>
            <a:r>
              <a:rPr lang="ja-JP" altLang="en-US" dirty="0">
                <a:solidFill>
                  <a:schemeClr val="tx1"/>
                </a:solidFill>
              </a:rPr>
              <a:t>ノード</a:t>
            </a:r>
            <a:r>
              <a:rPr lang="en-US" altLang="ja-JP" dirty="0">
                <a:solidFill>
                  <a:schemeClr val="tx1"/>
                </a:solidFill>
              </a:rPr>
              <a:t>…	Grove</a:t>
            </a:r>
            <a:r>
              <a:rPr lang="ja-JP" altLang="en-US" dirty="0">
                <a:solidFill>
                  <a:schemeClr val="tx1"/>
                </a:solidFill>
              </a:rPr>
              <a:t>モジュールが制御できる</a:t>
            </a:r>
            <a:endParaRPr lang="en-US" altLang="ja-JP" dirty="0">
              <a:solidFill>
                <a:schemeClr val="tx1"/>
              </a:solidFill>
            </a:endParaRPr>
          </a:p>
          <a:p>
            <a:pPr marL="201168" lvl="1" indent="0">
              <a:buFont typeface="Calibri" pitchFamily="34" charset="0"/>
              <a:buNone/>
            </a:pPr>
            <a:r>
              <a:rPr lang="ja-JP" altLang="en-US" dirty="0">
                <a:solidFill>
                  <a:schemeClr val="tx1"/>
                </a:solidFill>
              </a:rPr>
              <a:t>・</a:t>
            </a:r>
            <a:r>
              <a:rPr lang="en-US" altLang="ja-JP" dirty="0">
                <a:solidFill>
                  <a:schemeClr val="tx1"/>
                </a:solidFill>
              </a:rPr>
              <a:t>function</a:t>
            </a:r>
            <a:r>
              <a:rPr lang="ja-JP" altLang="en-US" dirty="0">
                <a:solidFill>
                  <a:schemeClr val="tx1"/>
                </a:solidFill>
              </a:rPr>
              <a:t>ノード</a:t>
            </a:r>
            <a:r>
              <a:rPr lang="en-US" altLang="ja-JP" dirty="0">
                <a:solidFill>
                  <a:schemeClr val="tx1"/>
                </a:solidFill>
              </a:rPr>
              <a:t>…Ruby</a:t>
            </a:r>
            <a:r>
              <a:rPr lang="ja-JP" altLang="en-US" dirty="0">
                <a:solidFill>
                  <a:schemeClr val="tx1"/>
                </a:solidFill>
              </a:rPr>
              <a:t>コードが記述できる</a:t>
            </a:r>
            <a:endParaRPr lang="en-US" altLang="ja-JP" dirty="0">
              <a:solidFill>
                <a:schemeClr val="tx1"/>
              </a:solidFill>
            </a:endParaRPr>
          </a:p>
          <a:p>
            <a:pPr marL="201168" lvl="1" indent="0">
              <a:buFont typeface="Calibri" pitchFamily="34" charset="0"/>
              <a:buNone/>
            </a:pPr>
            <a:endParaRPr lang="en-US" altLang="ja-JP" dirty="0"/>
          </a:p>
          <a:p>
            <a:pPr marL="201168" lvl="1" indent="0">
              <a:buFont typeface="Calibri" pitchFamily="34" charset="0"/>
              <a:buNone/>
            </a:pPr>
            <a:r>
              <a:rPr lang="ja-JP" altLang="en-US" dirty="0">
                <a:solidFill>
                  <a:schemeClr val="tx1"/>
                </a:solidFill>
              </a:rPr>
              <a:t>・</a:t>
            </a:r>
            <a:r>
              <a:rPr lang="en-US" altLang="ja-JP" dirty="0" err="1">
                <a:solidFill>
                  <a:schemeClr val="tx1"/>
                </a:solidFill>
              </a:rPr>
              <a:t>injnct</a:t>
            </a:r>
            <a:r>
              <a:rPr lang="ja-JP" altLang="en-US" dirty="0">
                <a:solidFill>
                  <a:schemeClr val="tx1"/>
                </a:solidFill>
              </a:rPr>
              <a:t>ノード</a:t>
            </a:r>
            <a:r>
              <a:rPr lang="en-US" altLang="ja-JP" dirty="0">
                <a:solidFill>
                  <a:schemeClr val="tx1"/>
                </a:solidFill>
              </a:rPr>
              <a:t>…</a:t>
            </a:r>
            <a:r>
              <a:rPr lang="ja-JP" altLang="en-US" dirty="0">
                <a:solidFill>
                  <a:schemeClr val="tx1"/>
                </a:solidFill>
              </a:rPr>
              <a:t>一定間隔ごとにデータを生成・送信</a:t>
            </a:r>
            <a:endParaRPr lang="en-US" altLang="ja-JP" dirty="0">
              <a:solidFill>
                <a:schemeClr val="tx1"/>
              </a:solidFill>
            </a:endParaRPr>
          </a:p>
          <a:p>
            <a:pPr marL="201168" lvl="1" indent="0">
              <a:buFont typeface="Calibri" pitchFamily="34" charset="0"/>
              <a:buNone/>
            </a:pPr>
            <a:r>
              <a:rPr lang="ja-JP" altLang="en-US" dirty="0"/>
              <a:t>・</a:t>
            </a:r>
            <a:r>
              <a:rPr lang="en-US" altLang="ja-JP" dirty="0"/>
              <a:t>switch</a:t>
            </a:r>
            <a:r>
              <a:rPr lang="ja-JP" altLang="en-US" dirty="0"/>
              <a:t>ノード</a:t>
            </a:r>
            <a:r>
              <a:rPr lang="en-US" altLang="ja-JP" dirty="0"/>
              <a:t>…</a:t>
            </a:r>
            <a:r>
              <a:rPr lang="ja-JP" altLang="en-US" dirty="0"/>
              <a:t>受信したデータに対し比較を行う</a:t>
            </a:r>
            <a:endParaRPr lang="en-US" altLang="ja-JP" dirty="0">
              <a:solidFill>
                <a:schemeClr val="tx1"/>
              </a:solidFill>
            </a:endParaRPr>
          </a:p>
          <a:p>
            <a:endParaRPr lang="ja-JP" altLang="en-US" dirty="0"/>
          </a:p>
        </p:txBody>
      </p:sp>
      <p:pic>
        <p:nvPicPr>
          <p:cNvPr id="48" name="図 47" descr="グラフィカル ユーザー インターフェイス, アプリケーション&#10;&#10;自動的に生成された説明">
            <a:extLst>
              <a:ext uri="{FF2B5EF4-FFF2-40B4-BE49-F238E27FC236}">
                <a16:creationId xmlns:a16="http://schemas.microsoft.com/office/drawing/2014/main" id="{2398957E-EAE4-4A1B-BE79-A542D6A49C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288" y="2996952"/>
            <a:ext cx="1309137" cy="2985195"/>
          </a:xfrm>
          <a:prstGeom prst="rect">
            <a:avLst/>
          </a:prstGeom>
        </p:spPr>
      </p:pic>
    </p:spTree>
    <p:extLst>
      <p:ext uri="{BB962C8B-B14F-4D97-AF65-F5344CB8AC3E}">
        <p14:creationId xmlns:p14="http://schemas.microsoft.com/office/powerpoint/2010/main" val="1416564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23</a:t>
            </a:fld>
            <a:endParaRPr lang="ja-JP" altLang="en-US" dirty="0"/>
          </a:p>
        </p:txBody>
      </p:sp>
      <p:pic>
        <p:nvPicPr>
          <p:cNvPr id="8" name="図 7">
            <a:extLst>
              <a:ext uri="{FF2B5EF4-FFF2-40B4-BE49-F238E27FC236}">
                <a16:creationId xmlns:a16="http://schemas.microsoft.com/office/drawing/2014/main" id="{A84FE847-09E7-4F74-9B3E-E5CE0E24B836}"/>
              </a:ext>
            </a:extLst>
          </p:cNvPr>
          <p:cNvPicPr>
            <a:picLocks noChangeAspect="1"/>
          </p:cNvPicPr>
          <p:nvPr/>
        </p:nvPicPr>
        <p:blipFill>
          <a:blip r:embed="rId3"/>
          <a:stretch>
            <a:fillRect/>
          </a:stretch>
        </p:blipFill>
        <p:spPr>
          <a:xfrm>
            <a:off x="107504" y="1196752"/>
            <a:ext cx="8826339" cy="5063172"/>
          </a:xfrm>
          <a:prstGeom prst="rect">
            <a:avLst/>
          </a:prstGeom>
        </p:spPr>
      </p:pic>
    </p:spTree>
    <p:extLst>
      <p:ext uri="{BB962C8B-B14F-4D97-AF65-F5344CB8AC3E}">
        <p14:creationId xmlns:p14="http://schemas.microsoft.com/office/powerpoint/2010/main" val="2775913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lstStyle/>
          <a:p>
            <a:r>
              <a:rPr kumimoji="1" lang="ja-JP" altLang="en-US" dirty="0"/>
              <a:t>回路図</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24</a:t>
            </a:fld>
            <a:endParaRPr lang="ja-JP" altLang="en-US" dirty="0"/>
          </a:p>
        </p:txBody>
      </p:sp>
      <p:pic>
        <p:nvPicPr>
          <p:cNvPr id="5" name="図 4">
            <a:extLst>
              <a:ext uri="{FF2B5EF4-FFF2-40B4-BE49-F238E27FC236}">
                <a16:creationId xmlns:a16="http://schemas.microsoft.com/office/drawing/2014/main" id="{A6D3620E-7DDD-43C3-B111-015C6C9B7B8C}"/>
              </a:ext>
            </a:extLst>
          </p:cNvPr>
          <p:cNvPicPr>
            <a:picLocks noChangeAspect="1"/>
          </p:cNvPicPr>
          <p:nvPr/>
        </p:nvPicPr>
        <p:blipFill>
          <a:blip r:embed="rId3"/>
          <a:stretch>
            <a:fillRect/>
          </a:stretch>
        </p:blipFill>
        <p:spPr>
          <a:xfrm>
            <a:off x="3877428" y="2132856"/>
            <a:ext cx="4914902" cy="3282004"/>
          </a:xfrm>
          <a:prstGeom prst="rect">
            <a:avLst/>
          </a:prstGeom>
        </p:spPr>
      </p:pic>
      <p:sp>
        <p:nvSpPr>
          <p:cNvPr id="6" name="テキスト ボックス 5">
            <a:extLst>
              <a:ext uri="{FF2B5EF4-FFF2-40B4-BE49-F238E27FC236}">
                <a16:creationId xmlns:a16="http://schemas.microsoft.com/office/drawing/2014/main" id="{A52E29BD-C6DF-4B01-B047-D72043ACC11D}"/>
              </a:ext>
            </a:extLst>
          </p:cNvPr>
          <p:cNvSpPr txBox="1"/>
          <p:nvPr/>
        </p:nvSpPr>
        <p:spPr>
          <a:xfrm>
            <a:off x="565060" y="1844824"/>
            <a:ext cx="3312368" cy="1477328"/>
          </a:xfrm>
          <a:prstGeom prst="rect">
            <a:avLst/>
          </a:prstGeom>
          <a:noFill/>
        </p:spPr>
        <p:txBody>
          <a:bodyPr wrap="square" rtlCol="0">
            <a:spAutoFit/>
          </a:bodyPr>
          <a:lstStyle/>
          <a:p>
            <a:r>
              <a:rPr kumimoji="1" lang="ja-JP" altLang="en-US" dirty="0"/>
              <a:t>＜</a:t>
            </a:r>
            <a:r>
              <a:rPr lang="ja-JP" altLang="en-US" dirty="0"/>
              <a:t>必要機材</a:t>
            </a:r>
            <a:r>
              <a:rPr kumimoji="1" lang="ja-JP" altLang="en-US" dirty="0"/>
              <a:t>＞</a:t>
            </a:r>
            <a:endParaRPr kumimoji="1" lang="en-US" altLang="ja-JP" dirty="0"/>
          </a:p>
          <a:p>
            <a:r>
              <a:rPr kumimoji="1" lang="ja-JP" altLang="en-US" dirty="0"/>
              <a:t>・</a:t>
            </a:r>
            <a:r>
              <a:rPr kumimoji="1" lang="en-US" altLang="ja-JP" dirty="0" err="1"/>
              <a:t>RBoard</a:t>
            </a:r>
            <a:endParaRPr kumimoji="1" lang="en-US" altLang="ja-JP" dirty="0"/>
          </a:p>
          <a:p>
            <a:r>
              <a:rPr lang="ja-JP" altLang="en-US" dirty="0"/>
              <a:t>・</a:t>
            </a:r>
            <a:r>
              <a:rPr lang="en-US" altLang="ja-JP" dirty="0"/>
              <a:t>Grove</a:t>
            </a:r>
            <a:r>
              <a:rPr lang="ja-JP" altLang="en-US" dirty="0"/>
              <a:t>温湿度センサ</a:t>
            </a:r>
            <a:r>
              <a:rPr lang="en-US" altLang="ja-JP" dirty="0"/>
              <a:t>(SHT31)</a:t>
            </a:r>
            <a:endParaRPr kumimoji="1" lang="en-US" altLang="ja-JP" dirty="0"/>
          </a:p>
          <a:p>
            <a:r>
              <a:rPr kumimoji="1" lang="ja-JP" altLang="en-US" dirty="0"/>
              <a:t>・</a:t>
            </a:r>
            <a:r>
              <a:rPr kumimoji="1" lang="en-US" altLang="ja-JP" dirty="0"/>
              <a:t>330Ω × 2</a:t>
            </a:r>
          </a:p>
          <a:p>
            <a:r>
              <a:rPr lang="ja-JP" altLang="en-US" dirty="0"/>
              <a:t>・</a:t>
            </a:r>
            <a:r>
              <a:rPr lang="en-US" altLang="ja-JP" dirty="0"/>
              <a:t>LED</a:t>
            </a:r>
            <a:r>
              <a:rPr lang="ja-JP" altLang="en-US" dirty="0"/>
              <a:t>セル</a:t>
            </a:r>
            <a:endParaRPr lang="en-US" altLang="ja-JP" dirty="0"/>
          </a:p>
        </p:txBody>
      </p:sp>
    </p:spTree>
    <p:extLst>
      <p:ext uri="{BB962C8B-B14F-4D97-AF65-F5344CB8AC3E}">
        <p14:creationId xmlns:p14="http://schemas.microsoft.com/office/powerpoint/2010/main" val="32141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872AA505-502E-4EE9-8DEE-EE314CAA6380}"/>
              </a:ext>
            </a:extLst>
          </p:cNvPr>
          <p:cNvSpPr>
            <a:spLocks noGrp="1"/>
          </p:cNvSpPr>
          <p:nvPr>
            <p:ph type="sldNum" sz="quarter" idx="12"/>
          </p:nvPr>
        </p:nvSpPr>
        <p:spPr/>
        <p:txBody>
          <a:bodyPr/>
          <a:lstStyle/>
          <a:p>
            <a:fld id="{6A6F4B4E-E277-4C85-AEBD-8E9AB2E92127}" type="slidenum">
              <a:rPr kumimoji="1" lang="ja-JP" altLang="en-US" smtClean="0"/>
              <a:t>2</a:t>
            </a:fld>
            <a:endParaRPr kumimoji="1" lang="ja-JP" altLang="en-US"/>
          </a:p>
        </p:txBody>
      </p:sp>
      <p:sp>
        <p:nvSpPr>
          <p:cNvPr id="3" name="タイトル 1">
            <a:extLst>
              <a:ext uri="{FF2B5EF4-FFF2-40B4-BE49-F238E27FC236}">
                <a16:creationId xmlns:a16="http://schemas.microsoft.com/office/drawing/2014/main" id="{0C9546AE-E921-4C95-9077-918C61A13284}"/>
              </a:ext>
            </a:extLst>
          </p:cNvPr>
          <p:cNvSpPr txBox="1">
            <a:spLocks/>
          </p:cNvSpPr>
          <p:nvPr/>
        </p:nvSpPr>
        <p:spPr>
          <a:xfrm>
            <a:off x="800100" y="404664"/>
            <a:ext cx="7543800"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課題点</a:t>
            </a:r>
          </a:p>
        </p:txBody>
      </p:sp>
      <p:cxnSp>
        <p:nvCxnSpPr>
          <p:cNvPr id="5" name="直線コネクタ 4">
            <a:extLst>
              <a:ext uri="{FF2B5EF4-FFF2-40B4-BE49-F238E27FC236}">
                <a16:creationId xmlns:a16="http://schemas.microsoft.com/office/drawing/2014/main" id="{EEB74A4F-E029-466D-BD7C-73150FE3021E}"/>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コンテンツ プレースホルダー 2">
            <a:extLst>
              <a:ext uri="{FF2B5EF4-FFF2-40B4-BE49-F238E27FC236}">
                <a16:creationId xmlns:a16="http://schemas.microsoft.com/office/drawing/2014/main" id="{586F4E4E-8491-4E7A-9573-6E6B2AF0C191}"/>
              </a:ext>
            </a:extLst>
          </p:cNvPr>
          <p:cNvSpPr txBox="1">
            <a:spLocks/>
          </p:cNvSpPr>
          <p:nvPr/>
        </p:nvSpPr>
        <p:spPr>
          <a:xfrm>
            <a:off x="800100" y="1268760"/>
            <a:ext cx="8229600" cy="489928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ja-JP" altLang="en-US" sz="2800" dirty="0"/>
              <a:t>科学技術政策</a:t>
            </a:r>
            <a:r>
              <a:rPr lang="en-US" altLang="ja-JP" sz="2800" dirty="0"/>
              <a:t>Society5.0</a:t>
            </a:r>
          </a:p>
          <a:p>
            <a:pPr marL="400050" lvl="1" indent="0">
              <a:buFont typeface="Calibri" pitchFamily="34" charset="0"/>
              <a:buNone/>
            </a:pPr>
            <a:r>
              <a:rPr lang="en-US" altLang="ja-JP" sz="2400" dirty="0"/>
              <a:t>IoT</a:t>
            </a:r>
            <a:r>
              <a:rPr lang="ja-JP" altLang="en-US" sz="2400" dirty="0"/>
              <a:t>や</a:t>
            </a:r>
            <a:r>
              <a:rPr lang="en-US" altLang="ja-JP" sz="2400" dirty="0"/>
              <a:t>AI</a:t>
            </a:r>
            <a:r>
              <a:rPr lang="ja-JP" altLang="en-US" sz="2400" dirty="0"/>
              <a:t>といった「データの活用」に着目</a:t>
            </a:r>
            <a:endParaRPr lang="en-US" altLang="ja-JP" sz="2400" dirty="0"/>
          </a:p>
          <a:p>
            <a:pPr marL="400050" lvl="1" indent="0">
              <a:buFont typeface="Calibri" pitchFamily="34" charset="0"/>
              <a:buNone/>
            </a:pPr>
            <a:endParaRPr lang="en-US" altLang="ja-JP" sz="2000" dirty="0"/>
          </a:p>
          <a:p>
            <a:pPr marL="0" indent="0">
              <a:buFont typeface="Calibri" panose="020F0502020204030204" pitchFamily="34" charset="0"/>
              <a:buNone/>
            </a:pPr>
            <a:r>
              <a:rPr lang="en-US" altLang="ja-JP" sz="2800" dirty="0"/>
              <a:t>IoT</a:t>
            </a:r>
            <a:r>
              <a:rPr lang="ja-JP" altLang="en-US" sz="2800" dirty="0"/>
              <a:t>開発のプログラム</a:t>
            </a:r>
            <a:endParaRPr lang="en-US" altLang="ja-JP" sz="2800" dirty="0"/>
          </a:p>
          <a:p>
            <a:pPr marL="400050" lvl="1" indent="0">
              <a:buFont typeface="Calibri" pitchFamily="34" charset="0"/>
              <a:buNone/>
            </a:pPr>
            <a:r>
              <a:rPr lang="ja-JP" altLang="en-US" sz="2400" dirty="0"/>
              <a:t>センサーデータの流れ</a:t>
            </a:r>
            <a:r>
              <a:rPr lang="en-US" altLang="ja-JP" sz="2400" dirty="0"/>
              <a:t>(</a:t>
            </a:r>
            <a:r>
              <a:rPr lang="ja-JP" altLang="en-US" sz="2400" dirty="0"/>
              <a:t>データフロー</a:t>
            </a:r>
            <a:r>
              <a:rPr lang="en-US" altLang="ja-JP" sz="2400" dirty="0"/>
              <a:t>)</a:t>
            </a:r>
            <a:r>
              <a:rPr lang="ja-JP" altLang="en-US" sz="2400" dirty="0"/>
              <a:t>の理解が重要</a:t>
            </a:r>
            <a:endParaRPr lang="en-US" altLang="ja-JP" sz="2400" dirty="0"/>
          </a:p>
          <a:p>
            <a:pPr marL="0" indent="0">
              <a:buFont typeface="Calibri" panose="020F0502020204030204" pitchFamily="34" charset="0"/>
              <a:buNone/>
            </a:pPr>
            <a:endParaRPr lang="en-US" altLang="ja-JP" dirty="0"/>
          </a:p>
          <a:p>
            <a:pPr marL="0" indent="0">
              <a:buFont typeface="Calibri" panose="020F0502020204030204" pitchFamily="34" charset="0"/>
              <a:buNone/>
              <a:defRPr/>
            </a:pPr>
            <a:endParaRPr lang="en-US" altLang="ja-JP" sz="2800" dirty="0"/>
          </a:p>
          <a:p>
            <a:pPr marL="0" indent="0">
              <a:buFont typeface="Calibri" panose="020F0502020204030204" pitchFamily="34" charset="0"/>
              <a:buNone/>
              <a:defRPr/>
            </a:pPr>
            <a:r>
              <a:rPr lang="ja-JP" altLang="en-US" sz="2800" dirty="0"/>
              <a:t>ブロック型</a:t>
            </a:r>
            <a:r>
              <a:rPr lang="en-US" altLang="ja-JP" sz="2800" dirty="0"/>
              <a:t>VPL</a:t>
            </a:r>
          </a:p>
          <a:p>
            <a:pPr marL="0" indent="0">
              <a:buFont typeface="Calibri" panose="020F0502020204030204" pitchFamily="34" charset="0"/>
              <a:buNone/>
              <a:defRPr/>
            </a:pPr>
            <a:r>
              <a:rPr lang="ja-JP" altLang="en-US" sz="2400" dirty="0"/>
              <a:t>・プログラムロジックの理解には有効な言語</a:t>
            </a:r>
            <a:endParaRPr lang="en-US" altLang="ja-JP" sz="2400" dirty="0"/>
          </a:p>
          <a:p>
            <a:pPr marL="0" indent="0">
              <a:buFont typeface="Calibri" panose="020F0502020204030204" pitchFamily="34" charset="0"/>
              <a:buNone/>
              <a:defRPr/>
            </a:pPr>
            <a:r>
              <a:rPr lang="ja-JP" altLang="en-US" sz="2400" dirty="0"/>
              <a:t>・データフローの理解は難しい</a:t>
            </a:r>
            <a:endParaRPr lang="en-US" altLang="ja-JP" sz="2400" dirty="0"/>
          </a:p>
          <a:p>
            <a:pPr marL="400050" lvl="1" indent="0">
              <a:buFont typeface="Calibri" pitchFamily="34" charset="0"/>
              <a:buNone/>
              <a:defRPr/>
            </a:pPr>
            <a:endParaRPr lang="en-US" altLang="ja-JP" sz="2400" dirty="0"/>
          </a:p>
          <a:p>
            <a:pPr marL="400050" lvl="1" indent="0">
              <a:buFont typeface="Calibri" pitchFamily="34" charset="0"/>
              <a:buNone/>
            </a:pPr>
            <a:endParaRPr lang="en-US" altLang="ja-JP" dirty="0"/>
          </a:p>
          <a:p>
            <a:pPr marL="0" indent="0">
              <a:buFont typeface="Calibri" panose="020F0502020204030204" pitchFamily="34" charset="0"/>
              <a:buNone/>
            </a:pPr>
            <a:endParaRPr lang="en-US" altLang="ja-JP" dirty="0"/>
          </a:p>
          <a:p>
            <a:pPr marL="0" indent="0">
              <a:buFont typeface="Calibri" panose="020F0502020204030204" pitchFamily="34" charset="0"/>
              <a:buNone/>
            </a:pPr>
            <a:endParaRPr lang="ja-JP" altLang="en-US" dirty="0"/>
          </a:p>
        </p:txBody>
      </p:sp>
      <p:sp>
        <p:nvSpPr>
          <p:cNvPr id="12" name="四角形: 角を丸くする 11">
            <a:extLst>
              <a:ext uri="{FF2B5EF4-FFF2-40B4-BE49-F238E27FC236}">
                <a16:creationId xmlns:a16="http://schemas.microsoft.com/office/drawing/2014/main" id="{EB3C1F07-BBF5-4143-AF61-4A194DD25C53}"/>
              </a:ext>
            </a:extLst>
          </p:cNvPr>
          <p:cNvSpPr/>
          <p:nvPr/>
        </p:nvSpPr>
        <p:spPr>
          <a:xfrm>
            <a:off x="1475656" y="3861048"/>
            <a:ext cx="1296144" cy="576064"/>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センサ</a:t>
            </a:r>
          </a:p>
        </p:txBody>
      </p:sp>
      <p:sp>
        <p:nvSpPr>
          <p:cNvPr id="13" name="四角形: 角を丸くする 12">
            <a:extLst>
              <a:ext uri="{FF2B5EF4-FFF2-40B4-BE49-F238E27FC236}">
                <a16:creationId xmlns:a16="http://schemas.microsoft.com/office/drawing/2014/main" id="{A7978D42-3E6D-4F36-981E-A3089FFE9947}"/>
              </a:ext>
            </a:extLst>
          </p:cNvPr>
          <p:cNvSpPr/>
          <p:nvPr/>
        </p:nvSpPr>
        <p:spPr>
          <a:xfrm>
            <a:off x="3877824" y="3861048"/>
            <a:ext cx="1296144" cy="576064"/>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関数</a:t>
            </a:r>
            <a:r>
              <a:rPr kumimoji="1" lang="en-US" altLang="ja-JP" dirty="0">
                <a:solidFill>
                  <a:schemeClr val="tx1"/>
                </a:solidFill>
              </a:rPr>
              <a:t>(</a:t>
            </a:r>
            <a:r>
              <a:rPr kumimoji="1" lang="ja-JP" altLang="en-US" dirty="0">
                <a:solidFill>
                  <a:schemeClr val="tx1"/>
                </a:solidFill>
              </a:rPr>
              <a:t>処理</a:t>
            </a:r>
            <a:r>
              <a:rPr kumimoji="1" lang="en-US" altLang="ja-JP" dirty="0">
                <a:solidFill>
                  <a:schemeClr val="tx1"/>
                </a:solidFill>
              </a:rPr>
              <a:t>)</a:t>
            </a:r>
            <a:endParaRPr kumimoji="1" lang="ja-JP" altLang="en-US" dirty="0">
              <a:solidFill>
                <a:schemeClr val="tx1"/>
              </a:solidFill>
            </a:endParaRPr>
          </a:p>
        </p:txBody>
      </p:sp>
      <p:sp>
        <p:nvSpPr>
          <p:cNvPr id="14" name="四角形: 角を丸くする 13">
            <a:extLst>
              <a:ext uri="{FF2B5EF4-FFF2-40B4-BE49-F238E27FC236}">
                <a16:creationId xmlns:a16="http://schemas.microsoft.com/office/drawing/2014/main" id="{5CD89B32-BCE8-4BCD-9034-32C8DBF5BE86}"/>
              </a:ext>
            </a:extLst>
          </p:cNvPr>
          <p:cNvSpPr/>
          <p:nvPr/>
        </p:nvSpPr>
        <p:spPr>
          <a:xfrm>
            <a:off x="6279992" y="3881156"/>
            <a:ext cx="1296144" cy="57606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デバイス</a:t>
            </a:r>
            <a:endParaRPr kumimoji="1" lang="ja-JP" altLang="en-US" dirty="0">
              <a:solidFill>
                <a:schemeClr val="tx1"/>
              </a:solidFill>
            </a:endParaRPr>
          </a:p>
        </p:txBody>
      </p:sp>
      <p:cxnSp>
        <p:nvCxnSpPr>
          <p:cNvPr id="15" name="直線矢印コネクタ 14">
            <a:extLst>
              <a:ext uri="{FF2B5EF4-FFF2-40B4-BE49-F238E27FC236}">
                <a16:creationId xmlns:a16="http://schemas.microsoft.com/office/drawing/2014/main" id="{FF2600FF-9BD4-430B-99E4-30BA1FA27099}"/>
              </a:ext>
            </a:extLst>
          </p:cNvPr>
          <p:cNvCxnSpPr>
            <a:stCxn id="12" idx="3"/>
            <a:endCxn id="13" idx="1"/>
          </p:cNvCxnSpPr>
          <p:nvPr/>
        </p:nvCxnSpPr>
        <p:spPr>
          <a:xfrm>
            <a:off x="2771800" y="4149080"/>
            <a:ext cx="110602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F0E80683-12AF-4448-AD24-352A0E3C620C}"/>
              </a:ext>
            </a:extLst>
          </p:cNvPr>
          <p:cNvCxnSpPr/>
          <p:nvPr/>
        </p:nvCxnSpPr>
        <p:spPr>
          <a:xfrm>
            <a:off x="5173968" y="4149080"/>
            <a:ext cx="110602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7378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822959" y="3795490"/>
            <a:ext cx="7543801" cy="2073603"/>
          </a:xfrm>
        </p:spPr>
        <p:txBody>
          <a:bodyPr>
            <a:normAutofit/>
          </a:bodyPr>
          <a:lstStyle/>
          <a:p>
            <a:pPr marL="0" indent="0">
              <a:buNone/>
            </a:pPr>
            <a:endParaRPr lang="en-US" altLang="ja-JP" sz="2400" dirty="0"/>
          </a:p>
          <a:p>
            <a:pPr marL="0" indent="0" algn="ctr">
              <a:buNone/>
            </a:pPr>
            <a:r>
              <a:rPr lang="en-US" altLang="ja-JP" sz="2400" dirty="0"/>
              <a:t>IoT</a:t>
            </a:r>
            <a:r>
              <a:rPr lang="ja-JP" altLang="en-US" sz="2400" dirty="0"/>
              <a:t>開発におけるデータフローの直感的な理解</a:t>
            </a:r>
            <a:endParaRPr lang="en-US" altLang="ja-JP" sz="2400" dirty="0"/>
          </a:p>
          <a:p>
            <a:pPr marL="0" indent="0" algn="ctr">
              <a:buNone/>
            </a:pPr>
            <a:r>
              <a:rPr lang="ja-JP" altLang="en-US" sz="2400" dirty="0"/>
              <a:t>プログラミング初学者の開発の容易化を目指す</a:t>
            </a: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3</a:t>
            </a:fld>
            <a:endParaRPr kumimoji="1" lang="ja-JP" altLang="en-US" dirty="0"/>
          </a:p>
        </p:txBody>
      </p:sp>
      <p:sp>
        <p:nvSpPr>
          <p:cNvPr id="6" name="四角形: 角を丸くする 5">
            <a:extLst>
              <a:ext uri="{FF2B5EF4-FFF2-40B4-BE49-F238E27FC236}">
                <a16:creationId xmlns:a16="http://schemas.microsoft.com/office/drawing/2014/main" id="{FF64C81F-EA41-409A-BDF4-2C4D29C2AB4D}"/>
              </a:ext>
            </a:extLst>
          </p:cNvPr>
          <p:cNvSpPr/>
          <p:nvPr/>
        </p:nvSpPr>
        <p:spPr>
          <a:xfrm>
            <a:off x="498376" y="1772816"/>
            <a:ext cx="8147248" cy="1944216"/>
          </a:xfrm>
          <a:prstGeom prst="roundRect">
            <a:avLst/>
          </a:prstGeom>
          <a:noFill/>
          <a:ln w="28575">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ysClr val="windowText" lastClr="000000"/>
                </a:solidFill>
              </a:rPr>
              <a:t>IoT</a:t>
            </a:r>
            <a:r>
              <a:rPr lang="ja-JP" altLang="en-US" sz="2800" dirty="0">
                <a:solidFill>
                  <a:sysClr val="windowText" lastClr="000000"/>
                </a:solidFill>
              </a:rPr>
              <a:t>開発で利用されるマイコン向けの</a:t>
            </a:r>
            <a:endParaRPr lang="en-US" altLang="ja-JP" sz="2800" dirty="0">
              <a:solidFill>
                <a:sysClr val="windowText" lastClr="000000"/>
              </a:solidFill>
            </a:endParaRPr>
          </a:p>
          <a:p>
            <a:pPr algn="ctr"/>
            <a:r>
              <a:rPr lang="ja-JP" altLang="en-US" sz="2800" dirty="0">
                <a:solidFill>
                  <a:sysClr val="windowText" lastClr="000000"/>
                </a:solidFill>
              </a:rPr>
              <a:t>データフロー型プログラミングツール</a:t>
            </a:r>
            <a:endParaRPr kumimoji="1" lang="ja-JP" altLang="en-US" sz="2800" dirty="0"/>
          </a:p>
        </p:txBody>
      </p:sp>
      <p:sp>
        <p:nvSpPr>
          <p:cNvPr id="7" name="タイトル 1">
            <a:extLst>
              <a:ext uri="{FF2B5EF4-FFF2-40B4-BE49-F238E27FC236}">
                <a16:creationId xmlns:a16="http://schemas.microsoft.com/office/drawing/2014/main" id="{02E88A84-40A3-4466-88B0-A205225A142D}"/>
              </a:ext>
            </a:extLst>
          </p:cNvPr>
          <p:cNvSpPr txBox="1">
            <a:spLocks/>
          </p:cNvSpPr>
          <p:nvPr/>
        </p:nvSpPr>
        <p:spPr>
          <a:xfrm>
            <a:off x="800100" y="404664"/>
            <a:ext cx="7543800"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en-US" altLang="ja-JP" dirty="0"/>
              <a:t>Dataflow for </a:t>
            </a:r>
            <a:r>
              <a:rPr lang="en-US" altLang="ja-JP" dirty="0" err="1"/>
              <a:t>mruby</a:t>
            </a:r>
            <a:r>
              <a:rPr lang="en-US" altLang="ja-JP" dirty="0"/>
              <a:t>/c</a:t>
            </a:r>
            <a:r>
              <a:rPr lang="ja-JP" altLang="en-US" dirty="0"/>
              <a:t>の目的</a:t>
            </a:r>
          </a:p>
        </p:txBody>
      </p:sp>
      <p:cxnSp>
        <p:nvCxnSpPr>
          <p:cNvPr id="8" name="直線コネクタ 7">
            <a:extLst>
              <a:ext uri="{FF2B5EF4-FFF2-40B4-BE49-F238E27FC236}">
                <a16:creationId xmlns:a16="http://schemas.microsoft.com/office/drawing/2014/main" id="{E240055A-60ED-4F8B-B493-B96B34CBFFD5}"/>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四角形: 角を丸くする 8">
            <a:extLst>
              <a:ext uri="{FF2B5EF4-FFF2-40B4-BE49-F238E27FC236}">
                <a16:creationId xmlns:a16="http://schemas.microsoft.com/office/drawing/2014/main" id="{14293853-C9FF-4EF7-9BB3-731E20AE2783}"/>
              </a:ext>
            </a:extLst>
          </p:cNvPr>
          <p:cNvSpPr/>
          <p:nvPr/>
        </p:nvSpPr>
        <p:spPr>
          <a:xfrm>
            <a:off x="899592" y="1572126"/>
            <a:ext cx="2952328" cy="488722"/>
          </a:xfrm>
          <a:prstGeom prst="roundRect">
            <a:avLst/>
          </a:prstGeom>
          <a:solidFill>
            <a:sysClr val="window" lastClr="FFFFFF"/>
          </a:solidFill>
          <a:ln w="28575" cap="flat" cmpd="sng" algn="ctr">
            <a:solidFill>
              <a:srgbClr val="D35B1F"/>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lang="en-US" altLang="ja-JP" sz="2400" dirty="0"/>
              <a:t>Dataflow for </a:t>
            </a:r>
            <a:r>
              <a:rPr lang="en-US" altLang="ja-JP" sz="2400" dirty="0" err="1"/>
              <a:t>mruby</a:t>
            </a:r>
            <a:r>
              <a:rPr lang="en-US" altLang="ja-JP" sz="2400" dirty="0"/>
              <a:t>/c</a:t>
            </a:r>
            <a:endParaRPr kumimoji="0" lang="ja-JP" altLang="en-US" sz="2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32413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4</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543800"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データフロー型</a:t>
            </a:r>
            <a:r>
              <a:rPr lang="en-US" altLang="ja-JP" dirty="0"/>
              <a:t>VPL</a:t>
            </a:r>
            <a:endParaRPr lang="ja-JP" altLang="en-US" dirty="0"/>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コンテンツ プレースホルダー 2">
            <a:extLst>
              <a:ext uri="{FF2B5EF4-FFF2-40B4-BE49-F238E27FC236}">
                <a16:creationId xmlns:a16="http://schemas.microsoft.com/office/drawing/2014/main" id="{5BD7A5B9-A85F-49B7-AF4A-BDD79F8B508E}"/>
              </a:ext>
            </a:extLst>
          </p:cNvPr>
          <p:cNvSpPr txBox="1">
            <a:spLocks/>
          </p:cNvSpPr>
          <p:nvPr/>
        </p:nvSpPr>
        <p:spPr>
          <a:xfrm>
            <a:off x="865562" y="126876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ja-JP" sz="2800" b="1" dirty="0"/>
              <a:t>Node-RED</a:t>
            </a:r>
          </a:p>
          <a:p>
            <a:pPr marL="0" indent="0">
              <a:buFont typeface="Calibri" panose="020F0502020204030204" pitchFamily="34" charset="0"/>
              <a:buNone/>
            </a:pPr>
            <a:r>
              <a:rPr lang="ja-JP" altLang="en-US" sz="2400" dirty="0"/>
              <a:t>・ノードとワイヤーをつなぎ合わせてフローを作成</a:t>
            </a:r>
            <a:endParaRPr lang="en-US" altLang="ja-JP" sz="2400" dirty="0"/>
          </a:p>
          <a:p>
            <a:pPr marL="0" indent="0">
              <a:buFont typeface="Calibri" panose="020F0502020204030204" pitchFamily="34" charset="0"/>
              <a:buNone/>
            </a:pPr>
            <a:r>
              <a:rPr lang="ja-JP" altLang="en-US" sz="2400" dirty="0"/>
              <a:t>・作成したフローは</a:t>
            </a:r>
            <a:r>
              <a:rPr lang="en-US" altLang="ja-JP" sz="2400" dirty="0"/>
              <a:t>JSON</a:t>
            </a:r>
            <a:r>
              <a:rPr lang="ja-JP" altLang="en-US" sz="2400" dirty="0"/>
              <a:t>ファイルで管理されている</a:t>
            </a:r>
            <a:endParaRPr lang="en-US" altLang="ja-JP" sz="2400" dirty="0"/>
          </a:p>
          <a:p>
            <a:pPr marL="0" indent="0">
              <a:buFont typeface="Calibri" panose="020F0502020204030204" pitchFamily="34" charset="0"/>
              <a:buNone/>
            </a:pPr>
            <a:r>
              <a:rPr lang="ja-JP" altLang="en-US" sz="2400" dirty="0"/>
              <a:t>・</a:t>
            </a:r>
            <a:r>
              <a:rPr lang="en-US" altLang="ja-JP" sz="2400" dirty="0" err="1"/>
              <a:t>Javascript</a:t>
            </a:r>
            <a:r>
              <a:rPr lang="ja-JP" altLang="en-US" sz="2400" dirty="0"/>
              <a:t>と</a:t>
            </a:r>
            <a:r>
              <a:rPr lang="en-US" altLang="ja-JP" sz="2400" dirty="0"/>
              <a:t>HTML</a:t>
            </a:r>
            <a:r>
              <a:rPr lang="ja-JP" altLang="en-US" sz="2400" dirty="0"/>
              <a:t>によりノードが自作可能</a:t>
            </a:r>
            <a:endParaRPr lang="en-US" altLang="ja-JP" sz="2400" dirty="0"/>
          </a:p>
          <a:p>
            <a:pPr marL="0" indent="0">
              <a:buFont typeface="Calibri" panose="020F0502020204030204" pitchFamily="34" charset="0"/>
              <a:buNone/>
            </a:pPr>
            <a:endParaRPr lang="en-US" altLang="ja-JP" sz="2400" dirty="0"/>
          </a:p>
        </p:txBody>
      </p:sp>
      <p:pic>
        <p:nvPicPr>
          <p:cNvPr id="6" name="図 5" descr="グラフィカル ユーザー インターフェイス, ダイアグラム, アプリケーション&#10;&#10;自動的に生成された説明">
            <a:extLst>
              <a:ext uri="{FF2B5EF4-FFF2-40B4-BE49-F238E27FC236}">
                <a16:creationId xmlns:a16="http://schemas.microsoft.com/office/drawing/2014/main" id="{EC429DDA-5E16-483E-8205-BE4C97E2FFA3}"/>
              </a:ext>
            </a:extLst>
          </p:cNvPr>
          <p:cNvPicPr>
            <a:picLocks noChangeAspect="1"/>
          </p:cNvPicPr>
          <p:nvPr/>
        </p:nvPicPr>
        <p:blipFill rotWithShape="1">
          <a:blip r:embed="rId3">
            <a:extLst>
              <a:ext uri="{28A0092B-C50C-407E-A947-70E740481C1C}">
                <a14:useLocalDpi xmlns:a14="http://schemas.microsoft.com/office/drawing/2010/main" val="0"/>
              </a:ext>
            </a:extLst>
          </a:blip>
          <a:srcRect l="177" t="10519" r="4758"/>
          <a:stretch/>
        </p:blipFill>
        <p:spPr>
          <a:xfrm>
            <a:off x="390787" y="3295683"/>
            <a:ext cx="4181213" cy="2684502"/>
          </a:xfrm>
          <a:prstGeom prst="rect">
            <a:avLst/>
          </a:prstGeom>
        </p:spPr>
      </p:pic>
      <p:sp>
        <p:nvSpPr>
          <p:cNvPr id="7" name="テキスト ボックス 6">
            <a:extLst>
              <a:ext uri="{FF2B5EF4-FFF2-40B4-BE49-F238E27FC236}">
                <a16:creationId xmlns:a16="http://schemas.microsoft.com/office/drawing/2014/main" id="{B2E2D1C6-1E57-4EA7-8222-CDBD2D2D68A2}"/>
              </a:ext>
            </a:extLst>
          </p:cNvPr>
          <p:cNvSpPr txBox="1"/>
          <p:nvPr/>
        </p:nvSpPr>
        <p:spPr>
          <a:xfrm>
            <a:off x="1470907" y="5951254"/>
            <a:ext cx="2171833" cy="307777"/>
          </a:xfrm>
          <a:prstGeom prst="rect">
            <a:avLst/>
          </a:prstGeom>
          <a:noFill/>
        </p:spPr>
        <p:txBody>
          <a:bodyPr wrap="square" rtlCol="0">
            <a:spAutoFit/>
          </a:bodyPr>
          <a:lstStyle/>
          <a:p>
            <a:r>
              <a:rPr kumimoji="1" lang="en-US" altLang="ja-JP" sz="1400" dirty="0"/>
              <a:t>Node-RED</a:t>
            </a:r>
            <a:r>
              <a:rPr kumimoji="1" lang="ja-JP" altLang="en-US" sz="1400" dirty="0"/>
              <a:t>　</a:t>
            </a:r>
            <a:r>
              <a:rPr lang="ja-JP" altLang="en-US" sz="1400" dirty="0"/>
              <a:t>エディタ画面</a:t>
            </a:r>
            <a:endParaRPr kumimoji="1" lang="ja-JP" altLang="en-US" sz="1400" dirty="0"/>
          </a:p>
        </p:txBody>
      </p:sp>
      <p:sp>
        <p:nvSpPr>
          <p:cNvPr id="8" name="四角形: 角を丸くする 7">
            <a:extLst>
              <a:ext uri="{FF2B5EF4-FFF2-40B4-BE49-F238E27FC236}">
                <a16:creationId xmlns:a16="http://schemas.microsoft.com/office/drawing/2014/main" id="{604487B4-2425-4256-A06B-25B859D701F8}"/>
              </a:ext>
            </a:extLst>
          </p:cNvPr>
          <p:cNvSpPr/>
          <p:nvPr/>
        </p:nvSpPr>
        <p:spPr>
          <a:xfrm>
            <a:off x="7442586" y="3324748"/>
            <a:ext cx="1379312" cy="2607724"/>
          </a:xfrm>
          <a:prstGeom prst="roundRect">
            <a:avLst>
              <a:gd name="adj" fmla="val 6495"/>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ysClr val="windowText" lastClr="000000"/>
                </a:solidFill>
              </a:rPr>
              <a:t>{</a:t>
            </a:r>
          </a:p>
          <a:p>
            <a:r>
              <a:rPr kumimoji="1" lang="en-US" altLang="ja-JP" sz="1200" dirty="0">
                <a:solidFill>
                  <a:sysClr val="windowText" lastClr="000000"/>
                </a:solidFill>
              </a:rPr>
              <a:t>“id”: “1234”,</a:t>
            </a:r>
          </a:p>
          <a:p>
            <a:r>
              <a:rPr lang="ja-JP" altLang="en-US" sz="1200" dirty="0">
                <a:solidFill>
                  <a:sysClr val="windowText" lastClr="000000"/>
                </a:solidFill>
              </a:rPr>
              <a:t>”</a:t>
            </a:r>
            <a:r>
              <a:rPr lang="en-US" altLang="ja-JP" sz="1200" dirty="0">
                <a:solidFill>
                  <a:sysClr val="windowText" lastClr="000000"/>
                </a:solidFill>
              </a:rPr>
              <a:t>type”: “inject”,</a:t>
            </a:r>
          </a:p>
          <a:p>
            <a:r>
              <a:rPr kumimoji="1" lang="en-US" altLang="ja-JP" sz="1200" dirty="0">
                <a:solidFill>
                  <a:sysClr val="windowText" lastClr="000000"/>
                </a:solidFill>
              </a:rPr>
              <a:t>“name”: “A”,</a:t>
            </a:r>
          </a:p>
          <a:p>
            <a:r>
              <a:rPr lang="en-US" altLang="ja-JP" sz="1200" dirty="0">
                <a:solidFill>
                  <a:sysClr val="windowText" lastClr="000000"/>
                </a:solidFill>
              </a:rPr>
              <a:t>“wires” : “5678”,</a:t>
            </a:r>
          </a:p>
          <a:p>
            <a:r>
              <a:rPr lang="en-US" altLang="ja-JP" sz="1200" dirty="0">
                <a:solidFill>
                  <a:sysClr val="windowText" lastClr="000000"/>
                </a:solidFill>
              </a:rPr>
              <a:t>“r</a:t>
            </a:r>
            <a:r>
              <a:rPr kumimoji="1" lang="en-US" altLang="ja-JP" sz="1200" dirty="0">
                <a:solidFill>
                  <a:sysClr val="windowText" lastClr="000000"/>
                </a:solidFill>
              </a:rPr>
              <a:t>epeat” : “2”,</a:t>
            </a:r>
          </a:p>
          <a:p>
            <a:r>
              <a:rPr lang="en-US" altLang="ja-JP" sz="1200" dirty="0">
                <a:solidFill>
                  <a:sysClr val="windowText" lastClr="000000"/>
                </a:solidFill>
              </a:rPr>
              <a:t>…</a:t>
            </a:r>
            <a:r>
              <a:rPr kumimoji="1" lang="en-US" altLang="ja-JP" sz="1200" dirty="0">
                <a:solidFill>
                  <a:sysClr val="windowText" lastClr="000000"/>
                </a:solidFill>
              </a:rPr>
              <a:t>},</a:t>
            </a:r>
          </a:p>
          <a:p>
            <a:r>
              <a:rPr lang="en-US" altLang="ja-JP" sz="1200" dirty="0">
                <a:solidFill>
                  <a:sysClr val="windowText" lastClr="000000"/>
                </a:solidFill>
              </a:rPr>
              <a:t>{</a:t>
            </a:r>
            <a:endParaRPr kumimoji="1" lang="en-US" altLang="ja-JP" sz="1200" dirty="0">
              <a:solidFill>
                <a:sysClr val="windowText" lastClr="000000"/>
              </a:solidFill>
            </a:endParaRPr>
          </a:p>
          <a:p>
            <a:r>
              <a:rPr kumimoji="1" lang="en-US" altLang="ja-JP" sz="1200" dirty="0">
                <a:solidFill>
                  <a:sysClr val="windowText" lastClr="000000"/>
                </a:solidFill>
              </a:rPr>
              <a:t>“id”: “5678”,</a:t>
            </a:r>
          </a:p>
          <a:p>
            <a:r>
              <a:rPr lang="ja-JP" altLang="en-US" sz="1200" dirty="0">
                <a:solidFill>
                  <a:sysClr val="windowText" lastClr="000000"/>
                </a:solidFill>
              </a:rPr>
              <a:t>”</a:t>
            </a:r>
            <a:r>
              <a:rPr lang="en-US" altLang="ja-JP" sz="1200" dirty="0">
                <a:solidFill>
                  <a:sysClr val="windowText" lastClr="000000"/>
                </a:solidFill>
              </a:rPr>
              <a:t>type”: “debug”,</a:t>
            </a:r>
          </a:p>
          <a:p>
            <a:r>
              <a:rPr kumimoji="1" lang="en-US" altLang="ja-JP" sz="1200" dirty="0">
                <a:solidFill>
                  <a:sysClr val="windowText" lastClr="000000"/>
                </a:solidFill>
              </a:rPr>
              <a:t>“name”: “B,</a:t>
            </a:r>
          </a:p>
          <a:p>
            <a:r>
              <a:rPr lang="en-US" altLang="ja-JP" sz="1200" dirty="0">
                <a:solidFill>
                  <a:sysClr val="windowText" lastClr="000000"/>
                </a:solidFill>
              </a:rPr>
              <a:t>“wires” : “”,</a:t>
            </a:r>
          </a:p>
          <a:p>
            <a:r>
              <a:rPr lang="en-US" altLang="ja-JP" sz="1200" dirty="0">
                <a:solidFill>
                  <a:sysClr val="windowText" lastClr="000000"/>
                </a:solidFill>
              </a:rPr>
              <a:t>…</a:t>
            </a:r>
            <a:endParaRPr kumimoji="1" lang="en-US" altLang="ja-JP" sz="1200" dirty="0">
              <a:solidFill>
                <a:sysClr val="windowText" lastClr="000000"/>
              </a:solidFill>
            </a:endParaRPr>
          </a:p>
          <a:p>
            <a:r>
              <a:rPr kumimoji="1" lang="en-US" altLang="ja-JP" sz="1200" dirty="0">
                <a:solidFill>
                  <a:sysClr val="windowText" lastClr="000000"/>
                </a:solidFill>
              </a:rPr>
              <a:t>}</a:t>
            </a:r>
            <a:endParaRPr kumimoji="1" lang="ja-JP" altLang="en-US" sz="1200" dirty="0">
              <a:solidFill>
                <a:sysClr val="windowText" lastClr="000000"/>
              </a:solidFill>
            </a:endParaRPr>
          </a:p>
        </p:txBody>
      </p:sp>
      <p:pic>
        <p:nvPicPr>
          <p:cNvPr id="9" name="図 8">
            <a:extLst>
              <a:ext uri="{FF2B5EF4-FFF2-40B4-BE49-F238E27FC236}">
                <a16:creationId xmlns:a16="http://schemas.microsoft.com/office/drawing/2014/main" id="{4F160E2E-54D7-4244-BF10-6F19A9C92E3C}"/>
              </a:ext>
            </a:extLst>
          </p:cNvPr>
          <p:cNvPicPr>
            <a:picLocks noChangeAspect="1"/>
          </p:cNvPicPr>
          <p:nvPr/>
        </p:nvPicPr>
        <p:blipFill>
          <a:blip r:embed="rId4"/>
          <a:stretch>
            <a:fillRect/>
          </a:stretch>
        </p:blipFill>
        <p:spPr>
          <a:xfrm>
            <a:off x="4987973" y="3684788"/>
            <a:ext cx="2379289" cy="1232212"/>
          </a:xfrm>
          <a:prstGeom prst="rect">
            <a:avLst/>
          </a:prstGeom>
        </p:spPr>
      </p:pic>
      <p:sp>
        <p:nvSpPr>
          <p:cNvPr id="10" name="テキスト ボックス 9">
            <a:extLst>
              <a:ext uri="{FF2B5EF4-FFF2-40B4-BE49-F238E27FC236}">
                <a16:creationId xmlns:a16="http://schemas.microsoft.com/office/drawing/2014/main" id="{AB6D1CAA-59B8-4A55-ADC1-E626F6C1B545}"/>
              </a:ext>
            </a:extLst>
          </p:cNvPr>
          <p:cNvSpPr txBox="1"/>
          <p:nvPr/>
        </p:nvSpPr>
        <p:spPr>
          <a:xfrm>
            <a:off x="6283022" y="5951254"/>
            <a:ext cx="2171833" cy="307777"/>
          </a:xfrm>
          <a:prstGeom prst="rect">
            <a:avLst/>
          </a:prstGeom>
          <a:noFill/>
        </p:spPr>
        <p:txBody>
          <a:bodyPr wrap="square" rtlCol="0">
            <a:spAutoFit/>
          </a:bodyPr>
          <a:lstStyle/>
          <a:p>
            <a:r>
              <a:rPr kumimoji="1" lang="en-US" altLang="ja-JP" sz="1400" dirty="0"/>
              <a:t>JSON</a:t>
            </a:r>
            <a:r>
              <a:rPr kumimoji="1" lang="ja-JP" altLang="en-US" sz="1400" dirty="0"/>
              <a:t>ファイル イメージ</a:t>
            </a:r>
          </a:p>
        </p:txBody>
      </p:sp>
    </p:spTree>
    <p:extLst>
      <p:ext uri="{BB962C8B-B14F-4D97-AF65-F5344CB8AC3E}">
        <p14:creationId xmlns:p14="http://schemas.microsoft.com/office/powerpoint/2010/main" val="1467805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5</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543800"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en-US" altLang="ja-JP" dirty="0"/>
              <a:t>Ruby</a:t>
            </a:r>
            <a:r>
              <a:rPr lang="ja-JP" altLang="en-US" dirty="0"/>
              <a:t>・</a:t>
            </a:r>
            <a:r>
              <a:rPr lang="en-US" altLang="ja-JP" dirty="0" err="1"/>
              <a:t>mruby</a:t>
            </a:r>
            <a:r>
              <a:rPr lang="en-US" altLang="ja-JP" dirty="0"/>
              <a:t>/c</a:t>
            </a:r>
            <a:endParaRPr lang="ja-JP" altLang="en-US" dirty="0"/>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コンテンツ プレースホルダー 2">
            <a:extLst>
              <a:ext uri="{FF2B5EF4-FFF2-40B4-BE49-F238E27FC236}">
                <a16:creationId xmlns:a16="http://schemas.microsoft.com/office/drawing/2014/main" id="{3B285205-1C37-42AF-B857-02077EE17B9B}"/>
              </a:ext>
            </a:extLst>
          </p:cNvPr>
          <p:cNvSpPr txBox="1">
            <a:spLocks/>
          </p:cNvSpPr>
          <p:nvPr/>
        </p:nvSpPr>
        <p:spPr>
          <a:xfrm>
            <a:off x="826077" y="1417320"/>
            <a:ext cx="7543801" cy="402336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kumimoji="1"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kumimoji="1"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altLang="ja-JP" sz="2800" dirty="0"/>
              <a:t>Ruby</a:t>
            </a:r>
          </a:p>
          <a:p>
            <a:pPr marL="0" indent="0">
              <a:buFont typeface="Calibri" panose="020F0502020204030204" pitchFamily="34" charset="0"/>
              <a:buNone/>
            </a:pPr>
            <a:r>
              <a:rPr lang="ja-JP" altLang="en-US" sz="2400" dirty="0"/>
              <a:t>・</a:t>
            </a:r>
            <a:r>
              <a:rPr lang="en-US" altLang="ja-JP" sz="2400" dirty="0"/>
              <a:t>C</a:t>
            </a:r>
            <a:r>
              <a:rPr lang="ja-JP" altLang="en-US" sz="2400" dirty="0"/>
              <a:t>言語と比べて、生産性・可読性が高い</a:t>
            </a:r>
            <a:endParaRPr lang="en-US" altLang="ja-JP" sz="2400" dirty="0"/>
          </a:p>
          <a:p>
            <a:pPr marL="400050" lvl="1" indent="0">
              <a:buFont typeface="Calibri" pitchFamily="34" charset="0"/>
              <a:buNone/>
            </a:pPr>
            <a:r>
              <a:rPr lang="ja-JP" altLang="en-US" sz="2400" dirty="0"/>
              <a:t>→ プログラミング初学者にとっては学習しやすい</a:t>
            </a:r>
            <a:endParaRPr lang="en-US" altLang="ja-JP" sz="2400" dirty="0"/>
          </a:p>
          <a:p>
            <a:pPr marL="0" indent="0">
              <a:buFont typeface="Calibri" panose="020F0502020204030204" pitchFamily="34" charset="0"/>
              <a:buNone/>
            </a:pPr>
            <a:r>
              <a:rPr lang="en-US" altLang="ja-JP" sz="2800" dirty="0" err="1"/>
              <a:t>mruby</a:t>
            </a:r>
            <a:r>
              <a:rPr lang="en-US" altLang="ja-JP" sz="2800" dirty="0"/>
              <a:t>/c</a:t>
            </a:r>
          </a:p>
          <a:p>
            <a:pPr marL="0" indent="0">
              <a:buFont typeface="Calibri" panose="020F0502020204030204" pitchFamily="34" charset="0"/>
              <a:buNone/>
            </a:pPr>
            <a:r>
              <a:rPr lang="ja-JP" altLang="en-US" sz="2400" dirty="0"/>
              <a:t>・</a:t>
            </a:r>
            <a:r>
              <a:rPr lang="en-US" altLang="ja-JP" sz="2400" dirty="0"/>
              <a:t>Ruby</a:t>
            </a:r>
            <a:r>
              <a:rPr lang="ja-JP" altLang="en-US" sz="2400" dirty="0"/>
              <a:t>の特徴を引き継いだ組み込み開発向け言語</a:t>
            </a:r>
            <a:endParaRPr lang="en-US" altLang="ja-JP" sz="2400" dirty="0"/>
          </a:p>
          <a:p>
            <a:pPr marL="400050" lvl="1" indent="0">
              <a:buFont typeface="Calibri" pitchFamily="34" charset="0"/>
              <a:buNone/>
            </a:pPr>
            <a:r>
              <a:rPr lang="ja-JP" altLang="en-US" sz="2400" dirty="0"/>
              <a:t>→組み込み分野で</a:t>
            </a:r>
            <a:r>
              <a:rPr lang="en-US" altLang="ja-JP" sz="2400" dirty="0"/>
              <a:t>Ruby</a:t>
            </a:r>
            <a:r>
              <a:rPr lang="ja-JP" altLang="en-US" sz="2400" dirty="0"/>
              <a:t>コードがコーデイング可能</a:t>
            </a:r>
            <a:endParaRPr lang="en-US" altLang="ja-JP" sz="2400" dirty="0"/>
          </a:p>
        </p:txBody>
      </p:sp>
      <p:pic>
        <p:nvPicPr>
          <p:cNvPr id="12" name="図 11">
            <a:extLst>
              <a:ext uri="{FF2B5EF4-FFF2-40B4-BE49-F238E27FC236}">
                <a16:creationId xmlns:a16="http://schemas.microsoft.com/office/drawing/2014/main" id="{8DDCEE0E-6653-455C-8CAE-0130E9E2AC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198" y="4493273"/>
            <a:ext cx="1129065" cy="1296144"/>
          </a:xfrm>
          <a:prstGeom prst="rect">
            <a:avLst/>
          </a:prstGeom>
        </p:spPr>
      </p:pic>
    </p:spTree>
    <p:extLst>
      <p:ext uri="{BB962C8B-B14F-4D97-AF65-F5344CB8AC3E}">
        <p14:creationId xmlns:p14="http://schemas.microsoft.com/office/powerpoint/2010/main" val="4137134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6</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543800"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システム構成</a:t>
            </a:r>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図 10" descr="電子機器, 回路 が含まれている画像&#10;&#10;自動的に生成された説明">
            <a:extLst>
              <a:ext uri="{FF2B5EF4-FFF2-40B4-BE49-F238E27FC236}">
                <a16:creationId xmlns:a16="http://schemas.microsoft.com/office/drawing/2014/main" id="{776BEE8D-9454-40E2-9A19-01C12A4CA7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43" y="2389226"/>
            <a:ext cx="2255521" cy="2255521"/>
          </a:xfrm>
          <a:prstGeom prst="rect">
            <a:avLst/>
          </a:prstGeom>
        </p:spPr>
      </p:pic>
      <p:pic>
        <p:nvPicPr>
          <p:cNvPr id="12" name="図 11" descr="アイコン&#10;&#10;自動的に生成された説明">
            <a:extLst>
              <a:ext uri="{FF2B5EF4-FFF2-40B4-BE49-F238E27FC236}">
                <a16:creationId xmlns:a16="http://schemas.microsoft.com/office/drawing/2014/main" id="{298FE33E-AF1F-4214-B20B-599F301E6C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7461" y="5632922"/>
            <a:ext cx="434873" cy="434873"/>
          </a:xfrm>
          <a:prstGeom prst="rect">
            <a:avLst/>
          </a:prstGeom>
        </p:spPr>
      </p:pic>
      <p:sp>
        <p:nvSpPr>
          <p:cNvPr id="13" name="四角形: 角を丸くする 12">
            <a:extLst>
              <a:ext uri="{FF2B5EF4-FFF2-40B4-BE49-F238E27FC236}">
                <a16:creationId xmlns:a16="http://schemas.microsoft.com/office/drawing/2014/main" id="{6A4A627F-DDC9-493B-85AB-5D81748DFF26}"/>
              </a:ext>
            </a:extLst>
          </p:cNvPr>
          <p:cNvSpPr/>
          <p:nvPr/>
        </p:nvSpPr>
        <p:spPr>
          <a:xfrm>
            <a:off x="457200" y="1556792"/>
            <a:ext cx="5821782" cy="4076130"/>
          </a:xfrm>
          <a:prstGeom prst="roundRect">
            <a:avLst>
              <a:gd name="adj" fmla="val 7098"/>
            </a:avLst>
          </a:prstGeom>
          <a:solidFill>
            <a:srgbClr val="E48312">
              <a:lumMod val="20000"/>
              <a:lumOff val="80000"/>
            </a:srgbClr>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4" name="図 13" descr="アイコン&#10;&#10;中程度の精度で自動的に生成された説明">
            <a:extLst>
              <a:ext uri="{FF2B5EF4-FFF2-40B4-BE49-F238E27FC236}">
                <a16:creationId xmlns:a16="http://schemas.microsoft.com/office/drawing/2014/main" id="{8F2DC69A-6640-4857-B865-C22E306E8B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782" y="4469044"/>
            <a:ext cx="653145" cy="653145"/>
          </a:xfrm>
          <a:prstGeom prst="rect">
            <a:avLst/>
          </a:prstGeom>
        </p:spPr>
      </p:pic>
      <p:pic>
        <p:nvPicPr>
          <p:cNvPr id="15" name="図 14" descr="アイコン&#10;&#10;中程度の精度で自動的に生成された説明">
            <a:extLst>
              <a:ext uri="{FF2B5EF4-FFF2-40B4-BE49-F238E27FC236}">
                <a16:creationId xmlns:a16="http://schemas.microsoft.com/office/drawing/2014/main" id="{B0F0C025-56A7-4950-8332-1C1C1ED4A0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893" y="4438651"/>
            <a:ext cx="653145" cy="653145"/>
          </a:xfrm>
          <a:prstGeom prst="rect">
            <a:avLst/>
          </a:prstGeom>
        </p:spPr>
      </p:pic>
      <p:cxnSp>
        <p:nvCxnSpPr>
          <p:cNvPr id="16" name="直線矢印コネクタ 15">
            <a:extLst>
              <a:ext uri="{FF2B5EF4-FFF2-40B4-BE49-F238E27FC236}">
                <a16:creationId xmlns:a16="http://schemas.microsoft.com/office/drawing/2014/main" id="{CB242FF6-436D-46F6-B3D8-47EC08537064}"/>
              </a:ext>
            </a:extLst>
          </p:cNvPr>
          <p:cNvCxnSpPr>
            <a:cxnSpLocks/>
          </p:cNvCxnSpPr>
          <p:nvPr/>
        </p:nvCxnSpPr>
        <p:spPr>
          <a:xfrm>
            <a:off x="1527566" y="4573539"/>
            <a:ext cx="579426" cy="0"/>
          </a:xfrm>
          <a:prstGeom prst="straightConnector1">
            <a:avLst/>
          </a:prstGeom>
          <a:noFill/>
          <a:ln w="38100" cap="flat" cmpd="sng" algn="ctr">
            <a:solidFill>
              <a:srgbClr val="E48312"/>
            </a:solidFill>
            <a:prstDash val="solid"/>
            <a:tailEnd type="triangle"/>
          </a:ln>
          <a:effectLst/>
        </p:spPr>
      </p:cxnSp>
      <p:sp>
        <p:nvSpPr>
          <p:cNvPr id="17" name="吹き出し: 角を丸めた四角形 16">
            <a:extLst>
              <a:ext uri="{FF2B5EF4-FFF2-40B4-BE49-F238E27FC236}">
                <a16:creationId xmlns:a16="http://schemas.microsoft.com/office/drawing/2014/main" id="{BD256E89-0EF8-4574-8705-5960F118E22B}"/>
              </a:ext>
            </a:extLst>
          </p:cNvPr>
          <p:cNvSpPr/>
          <p:nvPr/>
        </p:nvSpPr>
        <p:spPr>
          <a:xfrm flipH="1">
            <a:off x="646128" y="1778356"/>
            <a:ext cx="5384420" cy="2304871"/>
          </a:xfrm>
          <a:prstGeom prst="wedgeRoundRectCallout">
            <a:avLst>
              <a:gd name="adj1" fmla="val 39069"/>
              <a:gd name="adj2" fmla="val 64112"/>
              <a:gd name="adj3" fmla="val 16667"/>
            </a:avLst>
          </a:prstGeom>
          <a:solidFill>
            <a:srgbClr val="E4831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8" name="図 17" descr="アイコン&#10;&#10;自動的に生成された説明">
            <a:extLst>
              <a:ext uri="{FF2B5EF4-FFF2-40B4-BE49-F238E27FC236}">
                <a16:creationId xmlns:a16="http://schemas.microsoft.com/office/drawing/2014/main" id="{EC91CD64-87B5-44BE-86EB-240693451C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654" y="1933381"/>
            <a:ext cx="701418" cy="455845"/>
          </a:xfrm>
          <a:prstGeom prst="rect">
            <a:avLst/>
          </a:prstGeom>
        </p:spPr>
      </p:pic>
      <p:sp>
        <p:nvSpPr>
          <p:cNvPr id="19" name="四角形: 角を丸くする 18">
            <a:extLst>
              <a:ext uri="{FF2B5EF4-FFF2-40B4-BE49-F238E27FC236}">
                <a16:creationId xmlns:a16="http://schemas.microsoft.com/office/drawing/2014/main" id="{FCA1C608-9B91-4964-B2D1-173E01092FEF}"/>
              </a:ext>
            </a:extLst>
          </p:cNvPr>
          <p:cNvSpPr/>
          <p:nvPr/>
        </p:nvSpPr>
        <p:spPr>
          <a:xfrm>
            <a:off x="709113" y="5054826"/>
            <a:ext cx="723309" cy="393430"/>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JSON</a:t>
            </a:r>
            <a:endParaRPr kumimoji="0" lang="ja-JP"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20" name="四角形: 角を丸くする 19">
            <a:extLst>
              <a:ext uri="{FF2B5EF4-FFF2-40B4-BE49-F238E27FC236}">
                <a16:creationId xmlns:a16="http://schemas.microsoft.com/office/drawing/2014/main" id="{1692ED8F-F07E-40A0-8F60-3B4D344530CB}"/>
              </a:ext>
            </a:extLst>
          </p:cNvPr>
          <p:cNvSpPr/>
          <p:nvPr/>
        </p:nvSpPr>
        <p:spPr>
          <a:xfrm>
            <a:off x="3351966" y="5054826"/>
            <a:ext cx="1032388" cy="41824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Ruby</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コード</a:t>
            </a:r>
          </a:p>
        </p:txBody>
      </p:sp>
      <p:pic>
        <p:nvPicPr>
          <p:cNvPr id="21" name="図 20" descr="建物, ウィンドウ が含まれている画像&#10;&#10;自動的に生成された説明">
            <a:extLst>
              <a:ext uri="{FF2B5EF4-FFF2-40B4-BE49-F238E27FC236}">
                <a16:creationId xmlns:a16="http://schemas.microsoft.com/office/drawing/2014/main" id="{9B2C8578-F253-4F98-9A84-032D7114A2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5002" y="4353473"/>
            <a:ext cx="738323" cy="738323"/>
          </a:xfrm>
          <a:prstGeom prst="rect">
            <a:avLst/>
          </a:prstGeom>
        </p:spPr>
      </p:pic>
      <p:cxnSp>
        <p:nvCxnSpPr>
          <p:cNvPr id="22" name="直線矢印コネクタ 21">
            <a:extLst>
              <a:ext uri="{FF2B5EF4-FFF2-40B4-BE49-F238E27FC236}">
                <a16:creationId xmlns:a16="http://schemas.microsoft.com/office/drawing/2014/main" id="{D3A25776-014B-40E0-8DFE-DEEE987EFA23}"/>
              </a:ext>
            </a:extLst>
          </p:cNvPr>
          <p:cNvCxnSpPr>
            <a:cxnSpLocks/>
          </p:cNvCxnSpPr>
          <p:nvPr/>
        </p:nvCxnSpPr>
        <p:spPr>
          <a:xfrm>
            <a:off x="2934535" y="4573539"/>
            <a:ext cx="579426" cy="0"/>
          </a:xfrm>
          <a:prstGeom prst="straightConnector1">
            <a:avLst/>
          </a:prstGeom>
          <a:noFill/>
          <a:ln w="38100" cap="flat" cmpd="sng" algn="ctr">
            <a:solidFill>
              <a:srgbClr val="E48312"/>
            </a:solidFill>
            <a:prstDash val="solid"/>
            <a:tailEnd type="triangle"/>
          </a:ln>
          <a:effectLst/>
        </p:spPr>
      </p:cxnSp>
      <p:pic>
        <p:nvPicPr>
          <p:cNvPr id="23" name="図 22" descr="テキスト&#10;&#10;自動的に生成された説明">
            <a:extLst>
              <a:ext uri="{FF2B5EF4-FFF2-40B4-BE49-F238E27FC236}">
                <a16:creationId xmlns:a16="http://schemas.microsoft.com/office/drawing/2014/main" id="{AC43DB88-FF2E-41A5-9F47-A3BC8C3139E7}"/>
              </a:ext>
            </a:extLst>
          </p:cNvPr>
          <p:cNvPicPr>
            <a:picLocks noChangeAspect="1"/>
          </p:cNvPicPr>
          <p:nvPr/>
        </p:nvPicPr>
        <p:blipFill rotWithShape="1">
          <a:blip r:embed="rId8">
            <a:extLst>
              <a:ext uri="{28A0092B-C50C-407E-A947-70E740481C1C}">
                <a14:useLocalDpi xmlns:a14="http://schemas.microsoft.com/office/drawing/2010/main" val="0"/>
              </a:ext>
            </a:extLst>
          </a:blip>
          <a:srcRect r="38903" b="34083"/>
          <a:stretch/>
        </p:blipFill>
        <p:spPr>
          <a:xfrm>
            <a:off x="4324079" y="1847418"/>
            <a:ext cx="1472057" cy="2133302"/>
          </a:xfrm>
          <a:prstGeom prst="rect">
            <a:avLst/>
          </a:prstGeom>
        </p:spPr>
      </p:pic>
      <p:pic>
        <p:nvPicPr>
          <p:cNvPr id="24" name="図 23" descr="図形&#10;&#10;中程度の精度で自動的に生成された説明">
            <a:extLst>
              <a:ext uri="{FF2B5EF4-FFF2-40B4-BE49-F238E27FC236}">
                <a16:creationId xmlns:a16="http://schemas.microsoft.com/office/drawing/2014/main" id="{84FE7830-6F3C-45DC-B778-DF532536227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9778" y="4349484"/>
            <a:ext cx="582069" cy="764052"/>
          </a:xfrm>
          <a:prstGeom prst="rect">
            <a:avLst/>
          </a:prstGeom>
        </p:spPr>
      </p:pic>
      <p:sp>
        <p:nvSpPr>
          <p:cNvPr id="25" name="四角形: 角を丸くする 24">
            <a:extLst>
              <a:ext uri="{FF2B5EF4-FFF2-40B4-BE49-F238E27FC236}">
                <a16:creationId xmlns:a16="http://schemas.microsoft.com/office/drawing/2014/main" id="{9BC7A622-085D-42FC-BCC0-D6067C653142}"/>
              </a:ext>
            </a:extLst>
          </p:cNvPr>
          <p:cNvSpPr/>
          <p:nvPr/>
        </p:nvSpPr>
        <p:spPr>
          <a:xfrm>
            <a:off x="4874576" y="5033531"/>
            <a:ext cx="1339726" cy="40268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50" charset="-128"/>
                <a:cs typeface="+mn-cs"/>
              </a:rPr>
              <a:t>mruby</a:t>
            </a: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/c</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コード</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26" name="直線矢印コネクタ 25">
            <a:extLst>
              <a:ext uri="{FF2B5EF4-FFF2-40B4-BE49-F238E27FC236}">
                <a16:creationId xmlns:a16="http://schemas.microsoft.com/office/drawing/2014/main" id="{D7E1D129-8FBF-4CD4-825F-9CAE119A0F9B}"/>
              </a:ext>
            </a:extLst>
          </p:cNvPr>
          <p:cNvCxnSpPr>
            <a:cxnSpLocks/>
          </p:cNvCxnSpPr>
          <p:nvPr/>
        </p:nvCxnSpPr>
        <p:spPr>
          <a:xfrm>
            <a:off x="3779912" y="3005400"/>
            <a:ext cx="438360" cy="0"/>
          </a:xfrm>
          <a:prstGeom prst="straightConnector1">
            <a:avLst/>
          </a:prstGeom>
          <a:noFill/>
          <a:ln w="76200" cap="flat" cmpd="sng" algn="ctr">
            <a:solidFill>
              <a:srgbClr val="E48312">
                <a:lumMod val="75000"/>
              </a:srgbClr>
            </a:solidFill>
            <a:prstDash val="solid"/>
            <a:tailEnd type="triangle"/>
          </a:ln>
          <a:effectLst/>
        </p:spPr>
      </p:cxnSp>
      <p:sp>
        <p:nvSpPr>
          <p:cNvPr id="27" name="吹き出し: 角を丸めた四角形 26">
            <a:extLst>
              <a:ext uri="{FF2B5EF4-FFF2-40B4-BE49-F238E27FC236}">
                <a16:creationId xmlns:a16="http://schemas.microsoft.com/office/drawing/2014/main" id="{C18E1A99-4C76-4958-87C6-4537752D9236}"/>
              </a:ext>
            </a:extLst>
          </p:cNvPr>
          <p:cNvSpPr/>
          <p:nvPr/>
        </p:nvSpPr>
        <p:spPr>
          <a:xfrm>
            <a:off x="1410269" y="4684380"/>
            <a:ext cx="723310" cy="299643"/>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読み込み</a:t>
            </a:r>
          </a:p>
        </p:txBody>
      </p:sp>
      <p:sp>
        <p:nvSpPr>
          <p:cNvPr id="28" name="吹き出し: 角を丸めた四角形 27">
            <a:extLst>
              <a:ext uri="{FF2B5EF4-FFF2-40B4-BE49-F238E27FC236}">
                <a16:creationId xmlns:a16="http://schemas.microsoft.com/office/drawing/2014/main" id="{BE8F0F60-D2B0-43E9-B101-AF567B57170F}"/>
              </a:ext>
            </a:extLst>
          </p:cNvPr>
          <p:cNvSpPr/>
          <p:nvPr/>
        </p:nvSpPr>
        <p:spPr>
          <a:xfrm>
            <a:off x="2934535" y="4732190"/>
            <a:ext cx="483452" cy="299643"/>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生成</a:t>
            </a:r>
          </a:p>
        </p:txBody>
      </p:sp>
      <p:cxnSp>
        <p:nvCxnSpPr>
          <p:cNvPr id="29" name="直線矢印コネクタ 28">
            <a:extLst>
              <a:ext uri="{FF2B5EF4-FFF2-40B4-BE49-F238E27FC236}">
                <a16:creationId xmlns:a16="http://schemas.microsoft.com/office/drawing/2014/main" id="{75532C99-2C27-4D93-B5E0-2D59EBC6B707}"/>
              </a:ext>
            </a:extLst>
          </p:cNvPr>
          <p:cNvCxnSpPr>
            <a:cxnSpLocks/>
          </p:cNvCxnSpPr>
          <p:nvPr/>
        </p:nvCxnSpPr>
        <p:spPr>
          <a:xfrm>
            <a:off x="4340518" y="4583486"/>
            <a:ext cx="746401" cy="0"/>
          </a:xfrm>
          <a:prstGeom prst="straightConnector1">
            <a:avLst/>
          </a:prstGeom>
          <a:noFill/>
          <a:ln w="38100" cap="flat" cmpd="sng" algn="ctr">
            <a:solidFill>
              <a:srgbClr val="E48312"/>
            </a:solidFill>
            <a:prstDash val="solid"/>
            <a:tailEnd type="triangle"/>
          </a:ln>
          <a:effectLst/>
        </p:spPr>
      </p:cxnSp>
      <p:sp>
        <p:nvSpPr>
          <p:cNvPr id="30" name="吹き出し: 角を丸めた四角形 29">
            <a:extLst>
              <a:ext uri="{FF2B5EF4-FFF2-40B4-BE49-F238E27FC236}">
                <a16:creationId xmlns:a16="http://schemas.microsoft.com/office/drawing/2014/main" id="{E6C7E2E9-2EEB-449D-9024-A7EFFAD31C8F}"/>
              </a:ext>
            </a:extLst>
          </p:cNvPr>
          <p:cNvSpPr/>
          <p:nvPr/>
        </p:nvSpPr>
        <p:spPr>
          <a:xfrm>
            <a:off x="4317172" y="4767078"/>
            <a:ext cx="793091" cy="219455"/>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コンパイル</a:t>
            </a:r>
          </a:p>
        </p:txBody>
      </p:sp>
      <p:cxnSp>
        <p:nvCxnSpPr>
          <p:cNvPr id="31" name="直線矢印コネクタ 30">
            <a:extLst>
              <a:ext uri="{FF2B5EF4-FFF2-40B4-BE49-F238E27FC236}">
                <a16:creationId xmlns:a16="http://schemas.microsoft.com/office/drawing/2014/main" id="{A8AFCACA-6AFF-4C13-956F-156E06F83FAC}"/>
              </a:ext>
            </a:extLst>
          </p:cNvPr>
          <p:cNvCxnSpPr>
            <a:cxnSpLocks/>
          </p:cNvCxnSpPr>
          <p:nvPr/>
        </p:nvCxnSpPr>
        <p:spPr>
          <a:xfrm flipV="1">
            <a:off x="6012160" y="4001891"/>
            <a:ext cx="956749" cy="581595"/>
          </a:xfrm>
          <a:prstGeom prst="straightConnector1">
            <a:avLst/>
          </a:prstGeom>
          <a:noFill/>
          <a:ln w="38100" cap="flat" cmpd="sng" algn="ctr">
            <a:solidFill>
              <a:srgbClr val="E48312"/>
            </a:solidFill>
            <a:prstDash val="solid"/>
            <a:tailEnd type="triangle"/>
          </a:ln>
          <a:effectLst/>
        </p:spPr>
      </p:cxnSp>
      <p:sp>
        <p:nvSpPr>
          <p:cNvPr id="32" name="テキスト ボックス 31">
            <a:extLst>
              <a:ext uri="{FF2B5EF4-FFF2-40B4-BE49-F238E27FC236}">
                <a16:creationId xmlns:a16="http://schemas.microsoft.com/office/drawing/2014/main" id="{32B068CD-45B3-4020-ADF6-FABB1A396EF4}"/>
              </a:ext>
            </a:extLst>
          </p:cNvPr>
          <p:cNvSpPr txBox="1"/>
          <p:nvPr/>
        </p:nvSpPr>
        <p:spPr>
          <a:xfrm>
            <a:off x="2354063" y="5677967"/>
            <a:ext cx="1986455" cy="369332"/>
          </a:xfrm>
          <a:prstGeom prst="rect">
            <a:avLst/>
          </a:prstGeom>
          <a:noFill/>
        </p:spPr>
        <p:txBody>
          <a:bodyPr wrap="square" rtlCol="0">
            <a:spAutoFit/>
          </a:bodyPr>
          <a:lstStyle/>
          <a:p>
            <a:pPr defTabSz="457200"/>
            <a:r>
              <a:rPr lang="ja-JP" altLang="en-US">
                <a:solidFill>
                  <a:srgbClr val="000000"/>
                </a:solidFill>
                <a:latin typeface="Calibri" panose="020F0502020204030204"/>
                <a:ea typeface="ＭＳ Ｐゴシック" panose="020B0600070205080204" pitchFamily="50" charset="-128"/>
              </a:rPr>
              <a:t>パソコン上の流れ</a:t>
            </a:r>
            <a:endParaRPr lang="ja-JP" altLang="en-US" dirty="0">
              <a:solidFill>
                <a:srgbClr val="000000"/>
              </a:solidFill>
              <a:latin typeface="Calibri" panose="020F0502020204030204"/>
              <a:ea typeface="ＭＳ Ｐゴシック" panose="020B0600070205080204" pitchFamily="50" charset="-128"/>
            </a:endParaRPr>
          </a:p>
        </p:txBody>
      </p:sp>
      <p:sp>
        <p:nvSpPr>
          <p:cNvPr id="33" name="テキスト ボックス 32">
            <a:extLst>
              <a:ext uri="{FF2B5EF4-FFF2-40B4-BE49-F238E27FC236}">
                <a16:creationId xmlns:a16="http://schemas.microsoft.com/office/drawing/2014/main" id="{E134FD0B-5680-46BF-9F58-1A60B63475C9}"/>
              </a:ext>
            </a:extLst>
          </p:cNvPr>
          <p:cNvSpPr txBox="1"/>
          <p:nvPr/>
        </p:nvSpPr>
        <p:spPr>
          <a:xfrm>
            <a:off x="7145652" y="4752857"/>
            <a:ext cx="1559783" cy="369332"/>
          </a:xfrm>
          <a:prstGeom prst="rect">
            <a:avLst/>
          </a:prstGeom>
          <a:noFill/>
        </p:spPr>
        <p:txBody>
          <a:bodyPr wrap="square" rtlCol="0">
            <a:spAutoFit/>
          </a:bodyPr>
          <a:lstStyle/>
          <a:p>
            <a:pPr defTabSz="457200"/>
            <a:r>
              <a:rPr lang="ja-JP" altLang="en-US" dirty="0">
                <a:solidFill>
                  <a:srgbClr val="000000"/>
                </a:solidFill>
                <a:latin typeface="Calibri" panose="020F0502020204030204"/>
                <a:ea typeface="ＭＳ Ｐゴシック" panose="020B0600070205080204" pitchFamily="50" charset="-128"/>
              </a:rPr>
              <a:t>マイコンボード</a:t>
            </a:r>
          </a:p>
        </p:txBody>
      </p:sp>
      <p:sp>
        <p:nvSpPr>
          <p:cNvPr id="34" name="四角形: 角を丸くする 33">
            <a:extLst>
              <a:ext uri="{FF2B5EF4-FFF2-40B4-BE49-F238E27FC236}">
                <a16:creationId xmlns:a16="http://schemas.microsoft.com/office/drawing/2014/main" id="{E472E3FE-9C16-4CAE-B0B7-396F082FE83F}"/>
              </a:ext>
            </a:extLst>
          </p:cNvPr>
          <p:cNvSpPr/>
          <p:nvPr/>
        </p:nvSpPr>
        <p:spPr>
          <a:xfrm>
            <a:off x="1949193" y="5079645"/>
            <a:ext cx="1082211" cy="387404"/>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kern="0" dirty="0">
                <a:solidFill>
                  <a:srgbClr val="000000"/>
                </a:solidFill>
                <a:latin typeface="Calibri" panose="020F0502020204030204"/>
                <a:ea typeface="ＭＳ Ｐゴシック" panose="020B0600070205080204" pitchFamily="50" charset="-128"/>
              </a:rPr>
              <a:t>コード</a:t>
            </a:r>
            <a:r>
              <a:rPr kumimoji="0" lang="ja-JP"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生成器</a:t>
            </a:r>
            <a:endParaRPr kumimoji="0" lang="ja-JP"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35" name="吹き出し: 角を丸めた四角形 34">
            <a:extLst>
              <a:ext uri="{FF2B5EF4-FFF2-40B4-BE49-F238E27FC236}">
                <a16:creationId xmlns:a16="http://schemas.microsoft.com/office/drawing/2014/main" id="{6416168C-B613-4E2B-9FB9-BB194214D327}"/>
              </a:ext>
            </a:extLst>
          </p:cNvPr>
          <p:cNvSpPr/>
          <p:nvPr/>
        </p:nvSpPr>
        <p:spPr>
          <a:xfrm>
            <a:off x="6360192" y="4765223"/>
            <a:ext cx="760683" cy="393791"/>
          </a:xfrm>
          <a:prstGeom prst="wedgeRoundRectCallout">
            <a:avLst>
              <a:gd name="adj1" fmla="val -11372"/>
              <a:gd name="adj2" fmla="val -159610"/>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kern="0" dirty="0">
                <a:solidFill>
                  <a:srgbClr val="000000"/>
                </a:solidFill>
                <a:latin typeface="Calibri" panose="020F0502020204030204"/>
                <a:ea typeface="ＭＳ Ｐゴシック" panose="020B0600070205080204" pitchFamily="50" charset="-128"/>
              </a:rPr>
              <a:t>実装</a:t>
            </a:r>
            <a:endParaRPr kumimoji="0" lang="ja-JP"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6" name="図 35" descr="ダイアグラム&#10;&#10;自動的に生成された説明">
            <a:extLst>
              <a:ext uri="{FF2B5EF4-FFF2-40B4-BE49-F238E27FC236}">
                <a16:creationId xmlns:a16="http://schemas.microsoft.com/office/drawing/2014/main" id="{5947A355-77FC-44BA-9098-8AFCBCA6D3E6}"/>
              </a:ext>
            </a:extLst>
          </p:cNvPr>
          <p:cNvPicPr>
            <a:picLocks noChangeAspect="1"/>
          </p:cNvPicPr>
          <p:nvPr/>
        </p:nvPicPr>
        <p:blipFill rotWithShape="1">
          <a:blip r:embed="rId10">
            <a:extLst>
              <a:ext uri="{28A0092B-C50C-407E-A947-70E740481C1C}">
                <a14:useLocalDpi xmlns:a14="http://schemas.microsoft.com/office/drawing/2010/main" val="0"/>
              </a:ext>
            </a:extLst>
          </a:blip>
          <a:srcRect l="1488" r="1579"/>
          <a:stretch/>
        </p:blipFill>
        <p:spPr>
          <a:xfrm>
            <a:off x="709113" y="2585576"/>
            <a:ext cx="2926783" cy="839649"/>
          </a:xfrm>
          <a:prstGeom prst="rect">
            <a:avLst/>
          </a:prstGeom>
        </p:spPr>
      </p:pic>
      <p:sp>
        <p:nvSpPr>
          <p:cNvPr id="37" name="四角形: 角を丸くする 36">
            <a:extLst>
              <a:ext uri="{FF2B5EF4-FFF2-40B4-BE49-F238E27FC236}">
                <a16:creationId xmlns:a16="http://schemas.microsoft.com/office/drawing/2014/main" id="{41E2DDA8-02A0-4D4B-A292-598E6CEA75C8}"/>
              </a:ext>
            </a:extLst>
          </p:cNvPr>
          <p:cNvSpPr/>
          <p:nvPr/>
        </p:nvSpPr>
        <p:spPr>
          <a:xfrm>
            <a:off x="2212334" y="1668912"/>
            <a:ext cx="1940041" cy="393430"/>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600" kern="0" dirty="0">
                <a:solidFill>
                  <a:srgbClr val="000000"/>
                </a:solidFill>
                <a:latin typeface="Calibri" panose="020F0502020204030204"/>
                <a:ea typeface="ＭＳ Ｐゴシック" panose="020B0600070205080204" pitchFamily="50" charset="-128"/>
              </a:rPr>
              <a:t>データフロー型</a:t>
            </a:r>
            <a:r>
              <a:rPr kumimoji="0" lang="en-US" altLang="ja-JP" sz="1600" kern="0" dirty="0">
                <a:solidFill>
                  <a:srgbClr val="000000"/>
                </a:solidFill>
                <a:latin typeface="Calibri" panose="020F0502020204030204"/>
                <a:ea typeface="ＭＳ Ｐゴシック" panose="020B0600070205080204" pitchFamily="50" charset="-128"/>
              </a:rPr>
              <a:t>VPL</a:t>
            </a:r>
            <a:endParaRPr kumimoji="0" lang="ja-JP"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900851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7</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lang="ja-JP" altLang="en-US" dirty="0"/>
              <a:t>ノードの仕様</a:t>
            </a:r>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図 37" descr="グラフィカル ユーザー インターフェイス, アプリケーション&#10;&#10;自動的に生成された説明">
            <a:extLst>
              <a:ext uri="{FF2B5EF4-FFF2-40B4-BE49-F238E27FC236}">
                <a16:creationId xmlns:a16="http://schemas.microsoft.com/office/drawing/2014/main" id="{2F2E2D74-6067-4C26-932D-5697053B5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484784"/>
            <a:ext cx="1743495" cy="3975652"/>
          </a:xfrm>
          <a:prstGeom prst="rect">
            <a:avLst/>
          </a:prstGeom>
        </p:spPr>
      </p:pic>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F37DEB10-C5B1-4556-90FE-DDC010971D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1484784"/>
            <a:ext cx="3031521" cy="3975652"/>
          </a:xfrm>
          <a:prstGeom prst="rect">
            <a:avLst/>
          </a:prstGeom>
        </p:spPr>
      </p:pic>
      <p:sp>
        <p:nvSpPr>
          <p:cNvPr id="40" name="テキスト ボックス 39">
            <a:extLst>
              <a:ext uri="{FF2B5EF4-FFF2-40B4-BE49-F238E27FC236}">
                <a16:creationId xmlns:a16="http://schemas.microsoft.com/office/drawing/2014/main" id="{68DCB9F0-561B-46C8-8E28-8D9B6E426B49}"/>
              </a:ext>
            </a:extLst>
          </p:cNvPr>
          <p:cNvSpPr txBox="1"/>
          <p:nvPr/>
        </p:nvSpPr>
        <p:spPr>
          <a:xfrm>
            <a:off x="367183" y="5589240"/>
            <a:ext cx="2088232" cy="369332"/>
          </a:xfrm>
          <a:prstGeom prst="rect">
            <a:avLst/>
          </a:prstGeom>
          <a:noFill/>
        </p:spPr>
        <p:txBody>
          <a:bodyPr wrap="square" rtlCol="0">
            <a:spAutoFit/>
          </a:bodyPr>
          <a:lstStyle/>
          <a:p>
            <a:r>
              <a:rPr kumimoji="1" lang="ja-JP" altLang="en-US" dirty="0"/>
              <a:t>作成したノード一覧</a:t>
            </a:r>
          </a:p>
        </p:txBody>
      </p:sp>
      <p:sp>
        <p:nvSpPr>
          <p:cNvPr id="41" name="テキスト ボックス 40">
            <a:extLst>
              <a:ext uri="{FF2B5EF4-FFF2-40B4-BE49-F238E27FC236}">
                <a16:creationId xmlns:a16="http://schemas.microsoft.com/office/drawing/2014/main" id="{98A2F0F1-0E9B-4A05-8B7C-F224EE70C694}"/>
              </a:ext>
            </a:extLst>
          </p:cNvPr>
          <p:cNvSpPr txBox="1"/>
          <p:nvPr/>
        </p:nvSpPr>
        <p:spPr>
          <a:xfrm>
            <a:off x="3034605" y="5589240"/>
            <a:ext cx="4961367" cy="646331"/>
          </a:xfrm>
          <a:prstGeom prst="rect">
            <a:avLst/>
          </a:prstGeom>
          <a:noFill/>
        </p:spPr>
        <p:txBody>
          <a:bodyPr wrap="square" rtlCol="0">
            <a:spAutoFit/>
          </a:bodyPr>
          <a:lstStyle/>
          <a:p>
            <a:r>
              <a:rPr kumimoji="1" lang="en-US" altLang="ja-JP" dirty="0"/>
              <a:t>LED</a:t>
            </a:r>
            <a:r>
              <a:rPr kumimoji="1" lang="ja-JP" altLang="en-US" dirty="0"/>
              <a:t>ノード</a:t>
            </a:r>
            <a:r>
              <a:rPr kumimoji="1" lang="en-US" altLang="ja-JP" dirty="0"/>
              <a:t>(LED</a:t>
            </a:r>
            <a:r>
              <a:rPr kumimoji="1" lang="ja-JP" altLang="en-US" dirty="0"/>
              <a:t>制御の行う</a:t>
            </a:r>
            <a:r>
              <a:rPr kumimoji="1" lang="en-US" altLang="ja-JP" dirty="0"/>
              <a:t>)</a:t>
            </a:r>
            <a:r>
              <a:rPr kumimoji="1" lang="ja-JP" altLang="en-US" dirty="0"/>
              <a:t>と</a:t>
            </a:r>
            <a:r>
              <a:rPr kumimoji="1" lang="en-US" altLang="ja-JP" dirty="0"/>
              <a:t>function-ruby</a:t>
            </a:r>
            <a:r>
              <a:rPr kumimoji="1" lang="ja-JP" altLang="en-US" dirty="0"/>
              <a:t>ノード</a:t>
            </a:r>
            <a:r>
              <a:rPr kumimoji="1" lang="en-US" altLang="ja-JP" dirty="0"/>
              <a:t>(Ruby</a:t>
            </a:r>
            <a:r>
              <a:rPr kumimoji="1" lang="ja-JP" altLang="en-US" dirty="0"/>
              <a:t>による自由記述が可</a:t>
            </a:r>
            <a:r>
              <a:rPr kumimoji="1" lang="en-US" altLang="ja-JP" dirty="0"/>
              <a:t>)</a:t>
            </a:r>
            <a:r>
              <a:rPr kumimoji="1" lang="ja-JP" altLang="en-US" dirty="0"/>
              <a:t>の編集ダイアログ</a:t>
            </a:r>
            <a:endParaRPr kumimoji="1" lang="en-US" altLang="ja-JP" dirty="0"/>
          </a:p>
        </p:txBody>
      </p:sp>
      <p:pic>
        <p:nvPicPr>
          <p:cNvPr id="42" name="図 41" descr="グラフィカル ユーザー インターフェイス, アプリケーション, Word&#10;&#10;自動的に生成された説明">
            <a:extLst>
              <a:ext uri="{FF2B5EF4-FFF2-40B4-BE49-F238E27FC236}">
                <a16:creationId xmlns:a16="http://schemas.microsoft.com/office/drawing/2014/main" id="{6EADDBFA-C4DB-4F87-A907-6AD8115333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1484784"/>
            <a:ext cx="2988618" cy="3975652"/>
          </a:xfrm>
          <a:prstGeom prst="rect">
            <a:avLst/>
          </a:prstGeom>
        </p:spPr>
      </p:pic>
    </p:spTree>
    <p:extLst>
      <p:ext uri="{BB962C8B-B14F-4D97-AF65-F5344CB8AC3E}">
        <p14:creationId xmlns:p14="http://schemas.microsoft.com/office/powerpoint/2010/main" val="2643781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69F3852-B5C3-49E3-A843-C3C27246CCC0}"/>
              </a:ext>
            </a:extLst>
          </p:cNvPr>
          <p:cNvSpPr>
            <a:spLocks noGrp="1"/>
          </p:cNvSpPr>
          <p:nvPr>
            <p:ph type="sldNum" sz="quarter" idx="12"/>
          </p:nvPr>
        </p:nvSpPr>
        <p:spPr>
          <a:xfrm>
            <a:off x="7466662" y="6293876"/>
            <a:ext cx="984019" cy="365125"/>
          </a:xfrm>
        </p:spPr>
        <p:txBody>
          <a:bodyPr/>
          <a:lstStyle/>
          <a:p>
            <a:fld id="{6A6F4B4E-E277-4C85-AEBD-8E9AB2E92127}" type="slidenum">
              <a:rPr kumimoji="1" lang="ja-JP" altLang="en-US" smtClean="0"/>
              <a:t>8</a:t>
            </a:fld>
            <a:endParaRPr kumimoji="1" lang="ja-JP" altLang="en-US"/>
          </a:p>
        </p:txBody>
      </p:sp>
      <p:sp>
        <p:nvSpPr>
          <p:cNvPr id="3" name="タイトル 1">
            <a:extLst>
              <a:ext uri="{FF2B5EF4-FFF2-40B4-BE49-F238E27FC236}">
                <a16:creationId xmlns:a16="http://schemas.microsoft.com/office/drawing/2014/main" id="{2F316E7D-0F0A-48CF-AFD1-8E4D72408C82}"/>
              </a:ext>
            </a:extLst>
          </p:cNvPr>
          <p:cNvSpPr txBox="1">
            <a:spLocks/>
          </p:cNvSpPr>
          <p:nvPr/>
        </p:nvSpPr>
        <p:spPr>
          <a:xfrm>
            <a:off x="800100" y="404664"/>
            <a:ext cx="7786092" cy="716105"/>
          </a:xfrm>
          <a:prstGeom prst="rect">
            <a:avLst/>
          </a:prstGeom>
        </p:spPr>
        <p:txBody>
          <a:bodyPr/>
          <a:lstStyle>
            <a:lvl1pPr algn="l" defTabSz="914400" rtl="0" eaLnBrk="1" latinLnBrk="0" hangingPunct="1">
              <a:lnSpc>
                <a:spcPct val="85000"/>
              </a:lnSpc>
              <a:spcBef>
                <a:spcPct val="0"/>
              </a:spcBef>
              <a:buNone/>
              <a:defRPr kumimoji="1" sz="4800" kern="1200" spc="-50" baseline="0">
                <a:solidFill>
                  <a:schemeClr val="tx1">
                    <a:lumMod val="75000"/>
                    <a:lumOff val="25000"/>
                  </a:schemeClr>
                </a:solidFill>
                <a:latin typeface="+mj-lt"/>
                <a:ea typeface="+mj-ea"/>
                <a:cs typeface="+mj-cs"/>
              </a:defRPr>
            </a:lvl1pPr>
          </a:lstStyle>
          <a:p>
            <a:r>
              <a:rPr kumimoji="1" lang="ja-JP" altLang="en-US" sz="4800" dirty="0"/>
              <a:t>生成される</a:t>
            </a:r>
            <a:r>
              <a:rPr kumimoji="1" lang="en-US" altLang="ja-JP" sz="4800" dirty="0"/>
              <a:t>Ruby</a:t>
            </a:r>
            <a:r>
              <a:rPr kumimoji="1" lang="ja-JP" altLang="en-US" sz="4800" dirty="0"/>
              <a:t>コードの構成</a:t>
            </a:r>
            <a:endParaRPr lang="ja-JP" altLang="en-US" dirty="0"/>
          </a:p>
        </p:txBody>
      </p:sp>
      <p:cxnSp>
        <p:nvCxnSpPr>
          <p:cNvPr id="4" name="直線コネクタ 3">
            <a:extLst>
              <a:ext uri="{FF2B5EF4-FFF2-40B4-BE49-F238E27FC236}">
                <a16:creationId xmlns:a16="http://schemas.microsoft.com/office/drawing/2014/main" id="{E380CAF0-67A5-4551-8546-3C64BE14CFB9}"/>
              </a:ext>
            </a:extLst>
          </p:cNvPr>
          <p:cNvCxnSpPr>
            <a:cxnSpLocks/>
          </p:cNvCxnSpPr>
          <p:nvPr/>
        </p:nvCxnSpPr>
        <p:spPr>
          <a:xfrm>
            <a:off x="557808" y="1052736"/>
            <a:ext cx="8028384"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8C493617-4A37-43CE-960E-927E3FDED0B7}"/>
              </a:ext>
            </a:extLst>
          </p:cNvPr>
          <p:cNvPicPr>
            <a:picLocks noChangeAspect="1"/>
          </p:cNvPicPr>
          <p:nvPr/>
        </p:nvPicPr>
        <p:blipFill>
          <a:blip r:embed="rId3"/>
          <a:stretch>
            <a:fillRect/>
          </a:stretch>
        </p:blipFill>
        <p:spPr>
          <a:xfrm>
            <a:off x="733905" y="1412776"/>
            <a:ext cx="7723069" cy="4680520"/>
          </a:xfrm>
          <a:prstGeom prst="rect">
            <a:avLst/>
          </a:prstGeom>
        </p:spPr>
      </p:pic>
    </p:spTree>
    <p:extLst>
      <p:ext uri="{BB962C8B-B14F-4D97-AF65-F5344CB8AC3E}">
        <p14:creationId xmlns:p14="http://schemas.microsoft.com/office/powerpoint/2010/main" val="936828896"/>
      </p:ext>
    </p:extLst>
  </p:cSld>
  <p:clrMapOvr>
    <a:masterClrMapping/>
  </p:clrMapOvr>
</p:sld>
</file>

<file path=ppt/theme/theme1.xml><?xml version="1.0" encoding="utf-8"?>
<a:theme xmlns:a="http://schemas.openxmlformats.org/drawingml/2006/main" name="レトロスペクト">
  <a:themeElements>
    <a:clrScheme name="レトロスペクト">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レトロスペクト">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レトロスペクト">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23435</TotalTime>
  <Words>2371</Words>
  <Application>Microsoft Office PowerPoint</Application>
  <PresentationFormat>画面に合わせる (4:3)</PresentationFormat>
  <Paragraphs>371</Paragraphs>
  <Slides>25</Slides>
  <Notes>25</Notes>
  <HiddenSlides>8</HiddenSlides>
  <MMClips>3</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25</vt:i4>
      </vt:variant>
    </vt:vector>
  </HeadingPairs>
  <TitlesOfParts>
    <vt:vector size="29" baseType="lpstr">
      <vt:lpstr>ＭＳ Ｐゴシック</vt:lpstr>
      <vt:lpstr>Calibri</vt:lpstr>
      <vt:lpstr>Calibri Light</vt:lpstr>
      <vt:lpstr>レトロスペクト</vt:lpstr>
      <vt:lpstr>第１４回フクオカRuby大賞 Dataflow for mruby/c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回路図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sasaki-t</dc:creator>
  <cp:lastModifiedBy>ネオ ネルル</cp:lastModifiedBy>
  <cp:revision>44</cp:revision>
  <dcterms:created xsi:type="dcterms:W3CDTF">2009-11-06T04:20:42Z</dcterms:created>
  <dcterms:modified xsi:type="dcterms:W3CDTF">2022-01-24T03:54:14Z</dcterms:modified>
</cp:coreProperties>
</file>